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2"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08B03-C877-A9A0-4B9E-385C25CFC132}" v="1" dt="2020-12-16T20:59:49.614"/>
    <p1510:client id="{C35DAA27-026D-4D79-BEF1-C341C861DD91}" v="9" dt="2020-12-16T20:26:21.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91" autoAdjust="0"/>
  </p:normalViewPr>
  <p:slideViewPr>
    <p:cSldViewPr snapToGrid="0">
      <p:cViewPr varScale="1">
        <p:scale>
          <a:sx n="70" d="100"/>
          <a:sy n="70" d="100"/>
        </p:scale>
        <p:origin x="68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Koehler" userId="S::joshua.koehler@funeraldirectorslife.com::187328ee-47a1-4385-bca5-39974ee3fc31" providerId="AD" clId="Web-{11508B03-C877-A9A0-4B9E-385C25CFC132}"/>
    <pc:docChg chg="sldOrd">
      <pc:chgData name="Joshua Koehler" userId="S::joshua.koehler@funeraldirectorslife.com::187328ee-47a1-4385-bca5-39974ee3fc31" providerId="AD" clId="Web-{11508B03-C877-A9A0-4B9E-385C25CFC132}" dt="2020-12-16T20:59:49.614" v="0"/>
      <pc:docMkLst>
        <pc:docMk/>
      </pc:docMkLst>
      <pc:sldChg chg="ord">
        <pc:chgData name="Joshua Koehler" userId="S::joshua.koehler@funeraldirectorslife.com::187328ee-47a1-4385-bca5-39974ee3fc31" providerId="AD" clId="Web-{11508B03-C877-A9A0-4B9E-385C25CFC132}" dt="2020-12-16T20:59:49.614" v="0"/>
        <pc:sldMkLst>
          <pc:docMk/>
          <pc:sldMk cId="3975363104" sldId="257"/>
        </pc:sldMkLst>
      </pc:sldChg>
    </pc:docChg>
  </pc:docChgLst>
  <pc:docChgLst>
    <pc:chgData name="Terri Bannister" userId="820386f6-36d5-4287-8c2b-1f035bf87c87" providerId="ADAL" clId="{C35DAA27-026D-4D79-BEF1-C341C861DD91}"/>
    <pc:docChg chg="custSel addSld modSld">
      <pc:chgData name="Terri Bannister" userId="820386f6-36d5-4287-8c2b-1f035bf87c87" providerId="ADAL" clId="{C35DAA27-026D-4D79-BEF1-C341C861DD91}" dt="2020-12-16T20:26:21.345" v="8"/>
      <pc:docMkLst>
        <pc:docMk/>
      </pc:docMkLst>
      <pc:sldChg chg="addSp delSp modSp add mod modNotes">
        <pc:chgData name="Terri Bannister" userId="820386f6-36d5-4287-8c2b-1f035bf87c87" providerId="ADAL" clId="{C35DAA27-026D-4D79-BEF1-C341C861DD91}" dt="2020-12-16T20:26:21.345" v="8"/>
        <pc:sldMkLst>
          <pc:docMk/>
          <pc:sldMk cId="1666030349" sldId="262"/>
        </pc:sldMkLst>
        <pc:picChg chg="add del mod">
          <ac:chgData name="Terri Bannister" userId="820386f6-36d5-4287-8c2b-1f035bf87c87" providerId="ADAL" clId="{C35DAA27-026D-4D79-BEF1-C341C861DD91}" dt="2020-12-16T20:26:21.321" v="6"/>
          <ac:picMkLst>
            <pc:docMk/>
            <pc:sldMk cId="1666030349" sldId="262"/>
            <ac:picMk id="3" creationId="{73B40166-6C77-41A9-9AAC-DAE2F0EDD2AB}"/>
          </ac:picMkLst>
        </pc:picChg>
        <pc:picChg chg="add mod">
          <ac:chgData name="Terri Bannister" userId="820386f6-36d5-4287-8c2b-1f035bf87c87" providerId="ADAL" clId="{C35DAA27-026D-4D79-BEF1-C341C861DD91}" dt="2020-12-16T20:26:21.345" v="8"/>
          <ac:picMkLst>
            <pc:docMk/>
            <pc:sldMk cId="1666030349" sldId="262"/>
            <ac:picMk id="5" creationId="{C6AF3855-48FF-4AB5-8C18-E88436EBBCD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0046D-EF52-4981-9B71-C4CC8E41A4D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39D13A-65A4-4F74-8D51-15E8FF5FCCAA}">
      <dgm:prSet/>
      <dgm:spPr/>
      <dgm:t>
        <a:bodyPr/>
        <a:lstStyle/>
        <a:p>
          <a:r>
            <a:rPr lang="en-US"/>
            <a:t>Spring or Fall </a:t>
          </a:r>
        </a:p>
      </dgm:t>
    </dgm:pt>
    <dgm:pt modelId="{F9CB539B-A8A6-415A-91D3-3C1898A39953}" type="parTrans" cxnId="{EAEFF7FD-DC47-4D90-ACFD-7205E7F76135}">
      <dgm:prSet/>
      <dgm:spPr/>
      <dgm:t>
        <a:bodyPr/>
        <a:lstStyle/>
        <a:p>
          <a:endParaRPr lang="en-US"/>
        </a:p>
      </dgm:t>
    </dgm:pt>
    <dgm:pt modelId="{9001D0BE-14F3-4E85-A217-A9036106FD4A}" type="sibTrans" cxnId="{EAEFF7FD-DC47-4D90-ACFD-7205E7F76135}">
      <dgm:prSet/>
      <dgm:spPr/>
      <dgm:t>
        <a:bodyPr/>
        <a:lstStyle/>
        <a:p>
          <a:endParaRPr lang="en-US"/>
        </a:p>
      </dgm:t>
    </dgm:pt>
    <dgm:pt modelId="{1D205F50-F168-4AD6-8BDC-E5169D98EDBF}">
      <dgm:prSet/>
      <dgm:spPr/>
      <dgm:t>
        <a:bodyPr/>
        <a:lstStyle/>
        <a:p>
          <a:r>
            <a:rPr lang="en-US"/>
            <a:t>Find a document shredding company</a:t>
          </a:r>
        </a:p>
      </dgm:t>
    </dgm:pt>
    <dgm:pt modelId="{00591311-0B4D-4955-AD14-2642A3FEA200}" type="parTrans" cxnId="{23CB1E1C-009F-44E1-9A02-CF4A0AEDFFF5}">
      <dgm:prSet/>
      <dgm:spPr/>
      <dgm:t>
        <a:bodyPr/>
        <a:lstStyle/>
        <a:p>
          <a:endParaRPr lang="en-US"/>
        </a:p>
      </dgm:t>
    </dgm:pt>
    <dgm:pt modelId="{6DC7A112-C9D4-4966-A85A-F2E994A44259}" type="sibTrans" cxnId="{23CB1E1C-009F-44E1-9A02-CF4A0AEDFFF5}">
      <dgm:prSet/>
      <dgm:spPr/>
      <dgm:t>
        <a:bodyPr/>
        <a:lstStyle/>
        <a:p>
          <a:endParaRPr lang="en-US"/>
        </a:p>
      </dgm:t>
    </dgm:pt>
    <dgm:pt modelId="{40C46234-7037-41EC-892C-1F9AB9570CC7}">
      <dgm:prSet/>
      <dgm:spPr/>
      <dgm:t>
        <a:bodyPr/>
        <a:lstStyle/>
        <a:p>
          <a:r>
            <a:rPr lang="en-US"/>
            <a:t>2-3 hours</a:t>
          </a:r>
        </a:p>
      </dgm:t>
    </dgm:pt>
    <dgm:pt modelId="{426853E3-FC19-405F-B06D-354E223B0593}" type="parTrans" cxnId="{4496FE2A-C932-4B9D-A9CD-B5171C3B8140}">
      <dgm:prSet/>
      <dgm:spPr/>
      <dgm:t>
        <a:bodyPr/>
        <a:lstStyle/>
        <a:p>
          <a:endParaRPr lang="en-US"/>
        </a:p>
      </dgm:t>
    </dgm:pt>
    <dgm:pt modelId="{C8C2A4BC-023E-4326-8608-E86D21294F96}" type="sibTrans" cxnId="{4496FE2A-C932-4B9D-A9CD-B5171C3B8140}">
      <dgm:prSet/>
      <dgm:spPr/>
      <dgm:t>
        <a:bodyPr/>
        <a:lstStyle/>
        <a:p>
          <a:endParaRPr lang="en-US"/>
        </a:p>
      </dgm:t>
    </dgm:pt>
    <dgm:pt modelId="{772EB5D6-F7B7-4B6D-80CE-A195281C17DD}" type="pres">
      <dgm:prSet presAssocID="{D4C0046D-EF52-4981-9B71-C4CC8E41A4D0}" presName="root" presStyleCnt="0">
        <dgm:presLayoutVars>
          <dgm:dir/>
          <dgm:resizeHandles val="exact"/>
        </dgm:presLayoutVars>
      </dgm:prSet>
      <dgm:spPr/>
    </dgm:pt>
    <dgm:pt modelId="{FC8BF0DA-D66B-49CE-8AC0-C68D0CE0A586}" type="pres">
      <dgm:prSet presAssocID="{BE39D13A-65A4-4F74-8D51-15E8FF5FCCAA}" presName="compNode" presStyleCnt="0"/>
      <dgm:spPr/>
    </dgm:pt>
    <dgm:pt modelId="{033F7D24-5D1A-4280-A1E5-991FF74E7242}" type="pres">
      <dgm:prSet presAssocID="{BE39D13A-65A4-4F74-8D51-15E8FF5FCCAA}" presName="bgRect" presStyleLbl="bgShp" presStyleIdx="0" presStyleCnt="3"/>
      <dgm:spPr/>
    </dgm:pt>
    <dgm:pt modelId="{B705B33A-ACCF-4376-A847-C149D03F75F2}" type="pres">
      <dgm:prSet presAssocID="{BE39D13A-65A4-4F74-8D51-15E8FF5FCC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er"/>
        </a:ext>
      </dgm:extLst>
    </dgm:pt>
    <dgm:pt modelId="{A66833B5-E208-401C-9A19-BD3CF09AD161}" type="pres">
      <dgm:prSet presAssocID="{BE39D13A-65A4-4F74-8D51-15E8FF5FCCAA}" presName="spaceRect" presStyleCnt="0"/>
      <dgm:spPr/>
    </dgm:pt>
    <dgm:pt modelId="{DAC9CD17-AC1D-49A7-9678-349E42473578}" type="pres">
      <dgm:prSet presAssocID="{BE39D13A-65A4-4F74-8D51-15E8FF5FCCAA}" presName="parTx" presStyleLbl="revTx" presStyleIdx="0" presStyleCnt="3">
        <dgm:presLayoutVars>
          <dgm:chMax val="0"/>
          <dgm:chPref val="0"/>
        </dgm:presLayoutVars>
      </dgm:prSet>
      <dgm:spPr/>
    </dgm:pt>
    <dgm:pt modelId="{1B6894D1-639C-4D11-B066-1F2BA0D6D611}" type="pres">
      <dgm:prSet presAssocID="{9001D0BE-14F3-4E85-A217-A9036106FD4A}" presName="sibTrans" presStyleCnt="0"/>
      <dgm:spPr/>
    </dgm:pt>
    <dgm:pt modelId="{6189F374-204E-4948-A534-1BED7752B689}" type="pres">
      <dgm:prSet presAssocID="{1D205F50-F168-4AD6-8BDC-E5169D98EDBF}" presName="compNode" presStyleCnt="0"/>
      <dgm:spPr/>
    </dgm:pt>
    <dgm:pt modelId="{2A18BB7F-B98A-4448-9F21-2E8A212D9B13}" type="pres">
      <dgm:prSet presAssocID="{1D205F50-F168-4AD6-8BDC-E5169D98EDBF}" presName="bgRect" presStyleLbl="bgShp" presStyleIdx="1" presStyleCnt="3"/>
      <dgm:spPr/>
    </dgm:pt>
    <dgm:pt modelId="{F5EACB32-FE13-4171-8197-31861E263DB3}" type="pres">
      <dgm:prSet presAssocID="{1D205F50-F168-4AD6-8BDC-E5169D98ED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redder"/>
        </a:ext>
      </dgm:extLst>
    </dgm:pt>
    <dgm:pt modelId="{9FCB10CE-963F-4A58-8C9A-0F91AE6B2019}" type="pres">
      <dgm:prSet presAssocID="{1D205F50-F168-4AD6-8BDC-E5169D98EDBF}" presName="spaceRect" presStyleCnt="0"/>
      <dgm:spPr/>
    </dgm:pt>
    <dgm:pt modelId="{B69C0461-AB5F-4320-B8DE-90AA426AC209}" type="pres">
      <dgm:prSet presAssocID="{1D205F50-F168-4AD6-8BDC-E5169D98EDBF}" presName="parTx" presStyleLbl="revTx" presStyleIdx="1" presStyleCnt="3">
        <dgm:presLayoutVars>
          <dgm:chMax val="0"/>
          <dgm:chPref val="0"/>
        </dgm:presLayoutVars>
      </dgm:prSet>
      <dgm:spPr/>
    </dgm:pt>
    <dgm:pt modelId="{5B84DF63-57F3-4F0B-A8AF-99B9D8BEBEE5}" type="pres">
      <dgm:prSet presAssocID="{6DC7A112-C9D4-4966-A85A-F2E994A44259}" presName="sibTrans" presStyleCnt="0"/>
      <dgm:spPr/>
    </dgm:pt>
    <dgm:pt modelId="{1BD28B85-BE52-47D3-AC05-1FBEF21D691B}" type="pres">
      <dgm:prSet presAssocID="{40C46234-7037-41EC-892C-1F9AB9570CC7}" presName="compNode" presStyleCnt="0"/>
      <dgm:spPr/>
    </dgm:pt>
    <dgm:pt modelId="{B1992918-CFFB-44F3-AB60-C77C0AEAB3FF}" type="pres">
      <dgm:prSet presAssocID="{40C46234-7037-41EC-892C-1F9AB9570CC7}" presName="bgRect" presStyleLbl="bgShp" presStyleIdx="2" presStyleCnt="3"/>
      <dgm:spPr/>
    </dgm:pt>
    <dgm:pt modelId="{1C972335-A570-4AAB-BA31-03D1D54A514F}" type="pres">
      <dgm:prSet presAssocID="{40C46234-7037-41EC-892C-1F9AB9570C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F5BC59BE-5BBA-4979-BDA9-69F6BC369382}" type="pres">
      <dgm:prSet presAssocID="{40C46234-7037-41EC-892C-1F9AB9570CC7}" presName="spaceRect" presStyleCnt="0"/>
      <dgm:spPr/>
    </dgm:pt>
    <dgm:pt modelId="{5095230C-8E9F-460F-884F-E7D13F6D3985}" type="pres">
      <dgm:prSet presAssocID="{40C46234-7037-41EC-892C-1F9AB9570CC7}" presName="parTx" presStyleLbl="revTx" presStyleIdx="2" presStyleCnt="3">
        <dgm:presLayoutVars>
          <dgm:chMax val="0"/>
          <dgm:chPref val="0"/>
        </dgm:presLayoutVars>
      </dgm:prSet>
      <dgm:spPr/>
    </dgm:pt>
  </dgm:ptLst>
  <dgm:cxnLst>
    <dgm:cxn modelId="{0351631A-EBA8-4B86-BBC1-B654C0176CAB}" type="presOf" srcId="{1D205F50-F168-4AD6-8BDC-E5169D98EDBF}" destId="{B69C0461-AB5F-4320-B8DE-90AA426AC209}" srcOrd="0" destOrd="0" presId="urn:microsoft.com/office/officeart/2018/2/layout/IconVerticalSolidList"/>
    <dgm:cxn modelId="{23CB1E1C-009F-44E1-9A02-CF4A0AEDFFF5}" srcId="{D4C0046D-EF52-4981-9B71-C4CC8E41A4D0}" destId="{1D205F50-F168-4AD6-8BDC-E5169D98EDBF}" srcOrd="1" destOrd="0" parTransId="{00591311-0B4D-4955-AD14-2642A3FEA200}" sibTransId="{6DC7A112-C9D4-4966-A85A-F2E994A44259}"/>
    <dgm:cxn modelId="{4496FE2A-C932-4B9D-A9CD-B5171C3B8140}" srcId="{D4C0046D-EF52-4981-9B71-C4CC8E41A4D0}" destId="{40C46234-7037-41EC-892C-1F9AB9570CC7}" srcOrd="2" destOrd="0" parTransId="{426853E3-FC19-405F-B06D-354E223B0593}" sibTransId="{C8C2A4BC-023E-4326-8608-E86D21294F96}"/>
    <dgm:cxn modelId="{182F442E-6F5A-45BF-B745-B433045B8F57}" type="presOf" srcId="{D4C0046D-EF52-4981-9B71-C4CC8E41A4D0}" destId="{772EB5D6-F7B7-4B6D-80CE-A195281C17DD}" srcOrd="0" destOrd="0" presId="urn:microsoft.com/office/officeart/2018/2/layout/IconVerticalSolidList"/>
    <dgm:cxn modelId="{E9E2916C-5614-4801-A492-942497580755}" type="presOf" srcId="{BE39D13A-65A4-4F74-8D51-15E8FF5FCCAA}" destId="{DAC9CD17-AC1D-49A7-9678-349E42473578}" srcOrd="0" destOrd="0" presId="urn:microsoft.com/office/officeart/2018/2/layout/IconVerticalSolidList"/>
    <dgm:cxn modelId="{E163CCB8-7F12-41B0-8924-C2601B870ED0}" type="presOf" srcId="{40C46234-7037-41EC-892C-1F9AB9570CC7}" destId="{5095230C-8E9F-460F-884F-E7D13F6D3985}" srcOrd="0" destOrd="0" presId="urn:microsoft.com/office/officeart/2018/2/layout/IconVerticalSolidList"/>
    <dgm:cxn modelId="{EAEFF7FD-DC47-4D90-ACFD-7205E7F76135}" srcId="{D4C0046D-EF52-4981-9B71-C4CC8E41A4D0}" destId="{BE39D13A-65A4-4F74-8D51-15E8FF5FCCAA}" srcOrd="0" destOrd="0" parTransId="{F9CB539B-A8A6-415A-91D3-3C1898A39953}" sibTransId="{9001D0BE-14F3-4E85-A217-A9036106FD4A}"/>
    <dgm:cxn modelId="{68864D91-96AA-431B-9F89-631C0DB10160}" type="presParOf" srcId="{772EB5D6-F7B7-4B6D-80CE-A195281C17DD}" destId="{FC8BF0DA-D66B-49CE-8AC0-C68D0CE0A586}" srcOrd="0" destOrd="0" presId="urn:microsoft.com/office/officeart/2018/2/layout/IconVerticalSolidList"/>
    <dgm:cxn modelId="{C1D8DE3E-58FA-4FF2-A1CA-2C242A1FA670}" type="presParOf" srcId="{FC8BF0DA-D66B-49CE-8AC0-C68D0CE0A586}" destId="{033F7D24-5D1A-4280-A1E5-991FF74E7242}" srcOrd="0" destOrd="0" presId="urn:microsoft.com/office/officeart/2018/2/layout/IconVerticalSolidList"/>
    <dgm:cxn modelId="{2FA58BF6-FD49-45CE-A7A1-06FF240CA821}" type="presParOf" srcId="{FC8BF0DA-D66B-49CE-8AC0-C68D0CE0A586}" destId="{B705B33A-ACCF-4376-A847-C149D03F75F2}" srcOrd="1" destOrd="0" presId="urn:microsoft.com/office/officeart/2018/2/layout/IconVerticalSolidList"/>
    <dgm:cxn modelId="{51038113-F644-4576-B38B-9522AAD0942D}" type="presParOf" srcId="{FC8BF0DA-D66B-49CE-8AC0-C68D0CE0A586}" destId="{A66833B5-E208-401C-9A19-BD3CF09AD161}" srcOrd="2" destOrd="0" presId="urn:microsoft.com/office/officeart/2018/2/layout/IconVerticalSolidList"/>
    <dgm:cxn modelId="{F15BB45E-9D96-4D7B-AD91-1C27BE18EB06}" type="presParOf" srcId="{FC8BF0DA-D66B-49CE-8AC0-C68D0CE0A586}" destId="{DAC9CD17-AC1D-49A7-9678-349E42473578}" srcOrd="3" destOrd="0" presId="urn:microsoft.com/office/officeart/2018/2/layout/IconVerticalSolidList"/>
    <dgm:cxn modelId="{700C8973-611D-4932-9D36-1D14A1931C28}" type="presParOf" srcId="{772EB5D6-F7B7-4B6D-80CE-A195281C17DD}" destId="{1B6894D1-639C-4D11-B066-1F2BA0D6D611}" srcOrd="1" destOrd="0" presId="urn:microsoft.com/office/officeart/2018/2/layout/IconVerticalSolidList"/>
    <dgm:cxn modelId="{9914247C-8528-449E-8D44-F0E73FC548D1}" type="presParOf" srcId="{772EB5D6-F7B7-4B6D-80CE-A195281C17DD}" destId="{6189F374-204E-4948-A534-1BED7752B689}" srcOrd="2" destOrd="0" presId="urn:microsoft.com/office/officeart/2018/2/layout/IconVerticalSolidList"/>
    <dgm:cxn modelId="{AD7E241C-AAC2-4701-A185-0F507464D7AB}" type="presParOf" srcId="{6189F374-204E-4948-A534-1BED7752B689}" destId="{2A18BB7F-B98A-4448-9F21-2E8A212D9B13}" srcOrd="0" destOrd="0" presId="urn:microsoft.com/office/officeart/2018/2/layout/IconVerticalSolidList"/>
    <dgm:cxn modelId="{6E08E9BB-0F6A-4ECF-AA87-E7FB4FD89265}" type="presParOf" srcId="{6189F374-204E-4948-A534-1BED7752B689}" destId="{F5EACB32-FE13-4171-8197-31861E263DB3}" srcOrd="1" destOrd="0" presId="urn:microsoft.com/office/officeart/2018/2/layout/IconVerticalSolidList"/>
    <dgm:cxn modelId="{3BE637FE-5FC1-4E52-8767-8F251E50A80F}" type="presParOf" srcId="{6189F374-204E-4948-A534-1BED7752B689}" destId="{9FCB10CE-963F-4A58-8C9A-0F91AE6B2019}" srcOrd="2" destOrd="0" presId="urn:microsoft.com/office/officeart/2018/2/layout/IconVerticalSolidList"/>
    <dgm:cxn modelId="{1FC5F045-8AC5-4792-846F-B690B8DEE9EF}" type="presParOf" srcId="{6189F374-204E-4948-A534-1BED7752B689}" destId="{B69C0461-AB5F-4320-B8DE-90AA426AC209}" srcOrd="3" destOrd="0" presId="urn:microsoft.com/office/officeart/2018/2/layout/IconVerticalSolidList"/>
    <dgm:cxn modelId="{DC7FF11F-01DA-45E8-BEED-E72896E5BEE2}" type="presParOf" srcId="{772EB5D6-F7B7-4B6D-80CE-A195281C17DD}" destId="{5B84DF63-57F3-4F0B-A8AF-99B9D8BEBEE5}" srcOrd="3" destOrd="0" presId="urn:microsoft.com/office/officeart/2018/2/layout/IconVerticalSolidList"/>
    <dgm:cxn modelId="{C6F3440C-C1FC-4789-8027-9A2B1D2D2A28}" type="presParOf" srcId="{772EB5D6-F7B7-4B6D-80CE-A195281C17DD}" destId="{1BD28B85-BE52-47D3-AC05-1FBEF21D691B}" srcOrd="4" destOrd="0" presId="urn:microsoft.com/office/officeart/2018/2/layout/IconVerticalSolidList"/>
    <dgm:cxn modelId="{84ABD830-8BF5-4937-9FA9-146AF4BD9081}" type="presParOf" srcId="{1BD28B85-BE52-47D3-AC05-1FBEF21D691B}" destId="{B1992918-CFFB-44F3-AB60-C77C0AEAB3FF}" srcOrd="0" destOrd="0" presId="urn:microsoft.com/office/officeart/2018/2/layout/IconVerticalSolidList"/>
    <dgm:cxn modelId="{C313762C-2708-43C9-9FF3-136CAD9110E1}" type="presParOf" srcId="{1BD28B85-BE52-47D3-AC05-1FBEF21D691B}" destId="{1C972335-A570-4AAB-BA31-03D1D54A514F}" srcOrd="1" destOrd="0" presId="urn:microsoft.com/office/officeart/2018/2/layout/IconVerticalSolidList"/>
    <dgm:cxn modelId="{8953E671-F4FA-4D7F-A4C6-AC10ADB63EE7}" type="presParOf" srcId="{1BD28B85-BE52-47D3-AC05-1FBEF21D691B}" destId="{F5BC59BE-5BBA-4979-BDA9-69F6BC369382}" srcOrd="2" destOrd="0" presId="urn:microsoft.com/office/officeart/2018/2/layout/IconVerticalSolidList"/>
    <dgm:cxn modelId="{E19B0F3B-9532-4EAC-B7C7-641DA1B355F2}" type="presParOf" srcId="{1BD28B85-BE52-47D3-AC05-1FBEF21D691B}" destId="{5095230C-8E9F-460F-884F-E7D13F6D39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1D717-4A38-4217-B2A6-815D692550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A46C9F-03ED-42C9-8CCC-53C227DA0B18}">
      <dgm:prSet/>
      <dgm:spPr/>
      <dgm:t>
        <a:bodyPr/>
        <a:lstStyle/>
        <a:p>
          <a:r>
            <a:rPr lang="en-US"/>
            <a:t>FB Boost</a:t>
          </a:r>
        </a:p>
      </dgm:t>
    </dgm:pt>
    <dgm:pt modelId="{02CDA6DE-0CA7-4FFB-A047-F60405F4159F}" type="parTrans" cxnId="{4AFA7341-FC65-468E-AA03-C5692E87F3EB}">
      <dgm:prSet/>
      <dgm:spPr/>
      <dgm:t>
        <a:bodyPr/>
        <a:lstStyle/>
        <a:p>
          <a:endParaRPr lang="en-US"/>
        </a:p>
      </dgm:t>
    </dgm:pt>
    <dgm:pt modelId="{D08192CF-0CD5-4C5F-AD65-93524EA6A479}" type="sibTrans" cxnId="{4AFA7341-FC65-468E-AA03-C5692E87F3EB}">
      <dgm:prSet/>
      <dgm:spPr/>
      <dgm:t>
        <a:bodyPr/>
        <a:lstStyle/>
        <a:p>
          <a:endParaRPr lang="en-US"/>
        </a:p>
      </dgm:t>
    </dgm:pt>
    <dgm:pt modelId="{E8C60DFA-271D-4311-B78C-8DE8142F1A2D}">
      <dgm:prSet/>
      <dgm:spPr/>
      <dgm:t>
        <a:bodyPr/>
        <a:lstStyle/>
        <a:p>
          <a:r>
            <a:rPr lang="en-US"/>
            <a:t>Signs at Funeral Home</a:t>
          </a:r>
        </a:p>
      </dgm:t>
    </dgm:pt>
    <dgm:pt modelId="{AECF82C4-DBE9-4AEA-9935-890872F8A3F3}" type="parTrans" cxnId="{2F6A029A-DF2B-42C9-9112-BD45229546B9}">
      <dgm:prSet/>
      <dgm:spPr/>
      <dgm:t>
        <a:bodyPr/>
        <a:lstStyle/>
        <a:p>
          <a:endParaRPr lang="en-US"/>
        </a:p>
      </dgm:t>
    </dgm:pt>
    <dgm:pt modelId="{88998BB3-490F-4F4E-BA3A-BD128DFC6540}" type="sibTrans" cxnId="{2F6A029A-DF2B-42C9-9112-BD45229546B9}">
      <dgm:prSet/>
      <dgm:spPr/>
      <dgm:t>
        <a:bodyPr/>
        <a:lstStyle/>
        <a:p>
          <a:endParaRPr lang="en-US"/>
        </a:p>
      </dgm:t>
    </dgm:pt>
    <dgm:pt modelId="{CE08E264-3FF8-443D-A6CE-52BFA8B6D18F}">
      <dgm:prSet/>
      <dgm:spPr/>
      <dgm:t>
        <a:bodyPr/>
        <a:lstStyle/>
        <a:p>
          <a:r>
            <a:rPr lang="en-US"/>
            <a:t>Flyers </a:t>
          </a:r>
        </a:p>
      </dgm:t>
    </dgm:pt>
    <dgm:pt modelId="{8A25B392-5F80-49AE-B716-CFACB2EABE7E}" type="parTrans" cxnId="{57E82145-8450-48B5-A99C-15B7B74A54B8}">
      <dgm:prSet/>
      <dgm:spPr/>
      <dgm:t>
        <a:bodyPr/>
        <a:lstStyle/>
        <a:p>
          <a:endParaRPr lang="en-US"/>
        </a:p>
      </dgm:t>
    </dgm:pt>
    <dgm:pt modelId="{85EF355C-F144-4BE1-BA83-B15EECF78306}" type="sibTrans" cxnId="{57E82145-8450-48B5-A99C-15B7B74A54B8}">
      <dgm:prSet/>
      <dgm:spPr/>
      <dgm:t>
        <a:bodyPr/>
        <a:lstStyle/>
        <a:p>
          <a:endParaRPr lang="en-US"/>
        </a:p>
      </dgm:t>
    </dgm:pt>
    <dgm:pt modelId="{EDA1629E-22F0-4930-82F0-D86B2D86C4A1}" type="pres">
      <dgm:prSet presAssocID="{B5F1D717-4A38-4217-B2A6-815D6925507B}" presName="root" presStyleCnt="0">
        <dgm:presLayoutVars>
          <dgm:dir/>
          <dgm:resizeHandles val="exact"/>
        </dgm:presLayoutVars>
      </dgm:prSet>
      <dgm:spPr/>
    </dgm:pt>
    <dgm:pt modelId="{37026C60-7531-4BF9-A630-870877B22465}" type="pres">
      <dgm:prSet presAssocID="{02A46C9F-03ED-42C9-8CCC-53C227DA0B18}" presName="compNode" presStyleCnt="0"/>
      <dgm:spPr/>
    </dgm:pt>
    <dgm:pt modelId="{04BE3042-5B7F-478A-AFF3-D9F9C79E45C3}" type="pres">
      <dgm:prSet presAssocID="{02A46C9F-03ED-42C9-8CCC-53C227DA0B18}" presName="bgRect" presStyleLbl="bgShp" presStyleIdx="0" presStyleCnt="3"/>
      <dgm:spPr/>
    </dgm:pt>
    <dgm:pt modelId="{BCF6C905-0AAA-408C-935B-93C2E1008186}" type="pres">
      <dgm:prSet presAssocID="{02A46C9F-03ED-42C9-8CCC-53C227DA0B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329B0A35-08CF-4EB9-B0C5-805BC7E783B7}" type="pres">
      <dgm:prSet presAssocID="{02A46C9F-03ED-42C9-8CCC-53C227DA0B18}" presName="spaceRect" presStyleCnt="0"/>
      <dgm:spPr/>
    </dgm:pt>
    <dgm:pt modelId="{3E4B5694-A0FC-485F-85BC-D96DB9752FCD}" type="pres">
      <dgm:prSet presAssocID="{02A46C9F-03ED-42C9-8CCC-53C227DA0B18}" presName="parTx" presStyleLbl="revTx" presStyleIdx="0" presStyleCnt="3">
        <dgm:presLayoutVars>
          <dgm:chMax val="0"/>
          <dgm:chPref val="0"/>
        </dgm:presLayoutVars>
      </dgm:prSet>
      <dgm:spPr/>
    </dgm:pt>
    <dgm:pt modelId="{420AC67F-FA1E-4A95-9CB0-5CBCE42C7997}" type="pres">
      <dgm:prSet presAssocID="{D08192CF-0CD5-4C5F-AD65-93524EA6A479}" presName="sibTrans" presStyleCnt="0"/>
      <dgm:spPr/>
    </dgm:pt>
    <dgm:pt modelId="{E072DD33-28DC-4055-96FD-023B94C59EFC}" type="pres">
      <dgm:prSet presAssocID="{E8C60DFA-271D-4311-B78C-8DE8142F1A2D}" presName="compNode" presStyleCnt="0"/>
      <dgm:spPr/>
    </dgm:pt>
    <dgm:pt modelId="{15224D88-0009-4ABB-A759-48C284A31D85}" type="pres">
      <dgm:prSet presAssocID="{E8C60DFA-271D-4311-B78C-8DE8142F1A2D}" presName="bgRect" presStyleLbl="bgShp" presStyleIdx="1" presStyleCnt="3"/>
      <dgm:spPr/>
    </dgm:pt>
    <dgm:pt modelId="{836CE830-37CB-46B6-9E34-80F6A709CA5C}" type="pres">
      <dgm:prSet presAssocID="{E8C60DFA-271D-4311-B78C-8DE8142F1A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6B2544C6-82D3-4261-A870-7064F4EBEFD9}" type="pres">
      <dgm:prSet presAssocID="{E8C60DFA-271D-4311-B78C-8DE8142F1A2D}" presName="spaceRect" presStyleCnt="0"/>
      <dgm:spPr/>
    </dgm:pt>
    <dgm:pt modelId="{C05C9C2E-FF76-4B5C-A31B-D8D9AB20EA20}" type="pres">
      <dgm:prSet presAssocID="{E8C60DFA-271D-4311-B78C-8DE8142F1A2D}" presName="parTx" presStyleLbl="revTx" presStyleIdx="1" presStyleCnt="3">
        <dgm:presLayoutVars>
          <dgm:chMax val="0"/>
          <dgm:chPref val="0"/>
        </dgm:presLayoutVars>
      </dgm:prSet>
      <dgm:spPr/>
    </dgm:pt>
    <dgm:pt modelId="{821BBDDE-6D5D-4AE2-A6AB-5229FC5BD02E}" type="pres">
      <dgm:prSet presAssocID="{88998BB3-490F-4F4E-BA3A-BD128DFC6540}" presName="sibTrans" presStyleCnt="0"/>
      <dgm:spPr/>
    </dgm:pt>
    <dgm:pt modelId="{48D0365D-9180-4803-B683-4167DABDD090}" type="pres">
      <dgm:prSet presAssocID="{CE08E264-3FF8-443D-A6CE-52BFA8B6D18F}" presName="compNode" presStyleCnt="0"/>
      <dgm:spPr/>
    </dgm:pt>
    <dgm:pt modelId="{B7D89A73-D5A6-47CB-9985-0474DE2865AD}" type="pres">
      <dgm:prSet presAssocID="{CE08E264-3FF8-443D-A6CE-52BFA8B6D18F}" presName="bgRect" presStyleLbl="bgShp" presStyleIdx="2" presStyleCnt="3"/>
      <dgm:spPr/>
    </dgm:pt>
    <dgm:pt modelId="{B24A5D36-A28B-412E-8F2D-8BAE8A932D22}" type="pres">
      <dgm:prSet presAssocID="{CE08E264-3FF8-443D-A6CE-52BFA8B6D1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CA31211C-2381-4C03-9073-4454C2B99138}" type="pres">
      <dgm:prSet presAssocID="{CE08E264-3FF8-443D-A6CE-52BFA8B6D18F}" presName="spaceRect" presStyleCnt="0"/>
      <dgm:spPr/>
    </dgm:pt>
    <dgm:pt modelId="{35418052-7E26-4922-8241-099EA56A801A}" type="pres">
      <dgm:prSet presAssocID="{CE08E264-3FF8-443D-A6CE-52BFA8B6D18F}" presName="parTx" presStyleLbl="revTx" presStyleIdx="2" presStyleCnt="3">
        <dgm:presLayoutVars>
          <dgm:chMax val="0"/>
          <dgm:chPref val="0"/>
        </dgm:presLayoutVars>
      </dgm:prSet>
      <dgm:spPr/>
    </dgm:pt>
  </dgm:ptLst>
  <dgm:cxnLst>
    <dgm:cxn modelId="{55CDA73E-D85D-42BC-A3EC-6BF64F34766B}" type="presOf" srcId="{B5F1D717-4A38-4217-B2A6-815D6925507B}" destId="{EDA1629E-22F0-4930-82F0-D86B2D86C4A1}" srcOrd="0" destOrd="0" presId="urn:microsoft.com/office/officeart/2018/2/layout/IconVerticalSolidList"/>
    <dgm:cxn modelId="{4AFA7341-FC65-468E-AA03-C5692E87F3EB}" srcId="{B5F1D717-4A38-4217-B2A6-815D6925507B}" destId="{02A46C9F-03ED-42C9-8CCC-53C227DA0B18}" srcOrd="0" destOrd="0" parTransId="{02CDA6DE-0CA7-4FFB-A047-F60405F4159F}" sibTransId="{D08192CF-0CD5-4C5F-AD65-93524EA6A479}"/>
    <dgm:cxn modelId="{57E82145-8450-48B5-A99C-15B7B74A54B8}" srcId="{B5F1D717-4A38-4217-B2A6-815D6925507B}" destId="{CE08E264-3FF8-443D-A6CE-52BFA8B6D18F}" srcOrd="2" destOrd="0" parTransId="{8A25B392-5F80-49AE-B716-CFACB2EABE7E}" sibTransId="{85EF355C-F144-4BE1-BA83-B15EECF78306}"/>
    <dgm:cxn modelId="{2F6A029A-DF2B-42C9-9112-BD45229546B9}" srcId="{B5F1D717-4A38-4217-B2A6-815D6925507B}" destId="{E8C60DFA-271D-4311-B78C-8DE8142F1A2D}" srcOrd="1" destOrd="0" parTransId="{AECF82C4-DBE9-4AEA-9935-890872F8A3F3}" sibTransId="{88998BB3-490F-4F4E-BA3A-BD128DFC6540}"/>
    <dgm:cxn modelId="{12A549BD-F03A-48D3-B6D3-5C0D599E4D45}" type="presOf" srcId="{CE08E264-3FF8-443D-A6CE-52BFA8B6D18F}" destId="{35418052-7E26-4922-8241-099EA56A801A}" srcOrd="0" destOrd="0" presId="urn:microsoft.com/office/officeart/2018/2/layout/IconVerticalSolidList"/>
    <dgm:cxn modelId="{C696BAD8-97AF-433B-8FEC-45C07C4E2AD4}" type="presOf" srcId="{E8C60DFA-271D-4311-B78C-8DE8142F1A2D}" destId="{C05C9C2E-FF76-4B5C-A31B-D8D9AB20EA20}" srcOrd="0" destOrd="0" presId="urn:microsoft.com/office/officeart/2018/2/layout/IconVerticalSolidList"/>
    <dgm:cxn modelId="{ACEC71DC-000E-492D-B656-6146C18F271C}" type="presOf" srcId="{02A46C9F-03ED-42C9-8CCC-53C227DA0B18}" destId="{3E4B5694-A0FC-485F-85BC-D96DB9752FCD}" srcOrd="0" destOrd="0" presId="urn:microsoft.com/office/officeart/2018/2/layout/IconVerticalSolidList"/>
    <dgm:cxn modelId="{382FFF98-25F3-4AE8-B90A-4EB988E18214}" type="presParOf" srcId="{EDA1629E-22F0-4930-82F0-D86B2D86C4A1}" destId="{37026C60-7531-4BF9-A630-870877B22465}" srcOrd="0" destOrd="0" presId="urn:microsoft.com/office/officeart/2018/2/layout/IconVerticalSolidList"/>
    <dgm:cxn modelId="{F9E07D89-1076-472E-9EFD-E77CE00FE5F8}" type="presParOf" srcId="{37026C60-7531-4BF9-A630-870877B22465}" destId="{04BE3042-5B7F-478A-AFF3-D9F9C79E45C3}" srcOrd="0" destOrd="0" presId="urn:microsoft.com/office/officeart/2018/2/layout/IconVerticalSolidList"/>
    <dgm:cxn modelId="{B6CCA341-D5D4-4618-94B1-FACA490728EB}" type="presParOf" srcId="{37026C60-7531-4BF9-A630-870877B22465}" destId="{BCF6C905-0AAA-408C-935B-93C2E1008186}" srcOrd="1" destOrd="0" presId="urn:microsoft.com/office/officeart/2018/2/layout/IconVerticalSolidList"/>
    <dgm:cxn modelId="{810B05E8-80A1-4E80-BEF3-0F8A4AC60ABE}" type="presParOf" srcId="{37026C60-7531-4BF9-A630-870877B22465}" destId="{329B0A35-08CF-4EB9-B0C5-805BC7E783B7}" srcOrd="2" destOrd="0" presId="urn:microsoft.com/office/officeart/2018/2/layout/IconVerticalSolidList"/>
    <dgm:cxn modelId="{D9A0225A-F0E0-415D-8A90-C7D1968E47D9}" type="presParOf" srcId="{37026C60-7531-4BF9-A630-870877B22465}" destId="{3E4B5694-A0FC-485F-85BC-D96DB9752FCD}" srcOrd="3" destOrd="0" presId="urn:microsoft.com/office/officeart/2018/2/layout/IconVerticalSolidList"/>
    <dgm:cxn modelId="{3DFBD3EF-DB63-447F-AEFF-A47EC67AE734}" type="presParOf" srcId="{EDA1629E-22F0-4930-82F0-D86B2D86C4A1}" destId="{420AC67F-FA1E-4A95-9CB0-5CBCE42C7997}" srcOrd="1" destOrd="0" presId="urn:microsoft.com/office/officeart/2018/2/layout/IconVerticalSolidList"/>
    <dgm:cxn modelId="{57F5F147-97A4-473A-ADBE-B1706162E89D}" type="presParOf" srcId="{EDA1629E-22F0-4930-82F0-D86B2D86C4A1}" destId="{E072DD33-28DC-4055-96FD-023B94C59EFC}" srcOrd="2" destOrd="0" presId="urn:microsoft.com/office/officeart/2018/2/layout/IconVerticalSolidList"/>
    <dgm:cxn modelId="{EA810B69-F688-47E7-BBA2-187543F6650E}" type="presParOf" srcId="{E072DD33-28DC-4055-96FD-023B94C59EFC}" destId="{15224D88-0009-4ABB-A759-48C284A31D85}" srcOrd="0" destOrd="0" presId="urn:microsoft.com/office/officeart/2018/2/layout/IconVerticalSolidList"/>
    <dgm:cxn modelId="{ADAE5471-B415-4153-A038-5057AB3ECD59}" type="presParOf" srcId="{E072DD33-28DC-4055-96FD-023B94C59EFC}" destId="{836CE830-37CB-46B6-9E34-80F6A709CA5C}" srcOrd="1" destOrd="0" presId="urn:microsoft.com/office/officeart/2018/2/layout/IconVerticalSolidList"/>
    <dgm:cxn modelId="{140070C3-63DE-4C8E-825B-76A5E0D0B851}" type="presParOf" srcId="{E072DD33-28DC-4055-96FD-023B94C59EFC}" destId="{6B2544C6-82D3-4261-A870-7064F4EBEFD9}" srcOrd="2" destOrd="0" presId="urn:microsoft.com/office/officeart/2018/2/layout/IconVerticalSolidList"/>
    <dgm:cxn modelId="{BBE42A60-7032-4F3A-9786-E3038F591E9D}" type="presParOf" srcId="{E072DD33-28DC-4055-96FD-023B94C59EFC}" destId="{C05C9C2E-FF76-4B5C-A31B-D8D9AB20EA20}" srcOrd="3" destOrd="0" presId="urn:microsoft.com/office/officeart/2018/2/layout/IconVerticalSolidList"/>
    <dgm:cxn modelId="{AB69A244-15FD-4325-9B6E-F95B8B2C97AA}" type="presParOf" srcId="{EDA1629E-22F0-4930-82F0-D86B2D86C4A1}" destId="{821BBDDE-6D5D-4AE2-A6AB-5229FC5BD02E}" srcOrd="3" destOrd="0" presId="urn:microsoft.com/office/officeart/2018/2/layout/IconVerticalSolidList"/>
    <dgm:cxn modelId="{D122B227-7FB6-4060-BB0D-5A5451AB18D3}" type="presParOf" srcId="{EDA1629E-22F0-4930-82F0-D86B2D86C4A1}" destId="{48D0365D-9180-4803-B683-4167DABDD090}" srcOrd="4" destOrd="0" presId="urn:microsoft.com/office/officeart/2018/2/layout/IconVerticalSolidList"/>
    <dgm:cxn modelId="{11F93384-BEB6-4E95-9185-01CDC41EF209}" type="presParOf" srcId="{48D0365D-9180-4803-B683-4167DABDD090}" destId="{B7D89A73-D5A6-47CB-9985-0474DE2865AD}" srcOrd="0" destOrd="0" presId="urn:microsoft.com/office/officeart/2018/2/layout/IconVerticalSolidList"/>
    <dgm:cxn modelId="{EEF7DEF1-8B6B-4528-9EE4-5B6377727963}" type="presParOf" srcId="{48D0365D-9180-4803-B683-4167DABDD090}" destId="{B24A5D36-A28B-412E-8F2D-8BAE8A932D22}" srcOrd="1" destOrd="0" presId="urn:microsoft.com/office/officeart/2018/2/layout/IconVerticalSolidList"/>
    <dgm:cxn modelId="{81A2ACC5-5D82-4479-98A1-542DB20E3B82}" type="presParOf" srcId="{48D0365D-9180-4803-B683-4167DABDD090}" destId="{CA31211C-2381-4C03-9073-4454C2B99138}" srcOrd="2" destOrd="0" presId="urn:microsoft.com/office/officeart/2018/2/layout/IconVerticalSolidList"/>
    <dgm:cxn modelId="{868E32E9-5EA5-4C61-A336-6C15FA536D18}" type="presParOf" srcId="{48D0365D-9180-4803-B683-4167DABDD090}" destId="{35418052-7E26-4922-8241-099EA56A80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3F6F3-22A0-43F0-B97C-36FA7CF700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2DCAE1-FF96-4B70-A31B-4072DBFBF84C}">
      <dgm:prSet/>
      <dgm:spPr/>
      <dgm:t>
        <a:bodyPr/>
        <a:lstStyle/>
        <a:p>
          <a:pPr>
            <a:lnSpc>
              <a:spcPct val="100000"/>
            </a:lnSpc>
          </a:pPr>
          <a:r>
            <a:rPr lang="en-US"/>
            <a:t>Determine Route</a:t>
          </a:r>
        </a:p>
      </dgm:t>
    </dgm:pt>
    <dgm:pt modelId="{FFB87B6A-AACB-438B-B66B-AA5184617549}" type="parTrans" cxnId="{B44F0B0B-AE16-4FE5-B323-301D72539B60}">
      <dgm:prSet/>
      <dgm:spPr/>
      <dgm:t>
        <a:bodyPr/>
        <a:lstStyle/>
        <a:p>
          <a:endParaRPr lang="en-US"/>
        </a:p>
      </dgm:t>
    </dgm:pt>
    <dgm:pt modelId="{B3A9A066-2189-4AEA-99DF-63E981EF1156}" type="sibTrans" cxnId="{B44F0B0B-AE16-4FE5-B323-301D72539B60}">
      <dgm:prSet/>
      <dgm:spPr/>
      <dgm:t>
        <a:bodyPr/>
        <a:lstStyle/>
        <a:p>
          <a:endParaRPr lang="en-US"/>
        </a:p>
      </dgm:t>
    </dgm:pt>
    <dgm:pt modelId="{6BADD3FB-DFCA-4AA4-910E-CBA3C0FD5394}">
      <dgm:prSet/>
      <dgm:spPr/>
      <dgm:t>
        <a:bodyPr/>
        <a:lstStyle/>
        <a:p>
          <a:pPr>
            <a:lnSpc>
              <a:spcPct val="100000"/>
            </a:lnSpc>
          </a:pPr>
          <a:r>
            <a:rPr lang="en-US"/>
            <a:t>Promotional Items</a:t>
          </a:r>
        </a:p>
      </dgm:t>
    </dgm:pt>
    <dgm:pt modelId="{5A46BDCC-08F6-4716-BF8D-ABFD91EC3F33}" type="parTrans" cxnId="{17F74F71-5CCA-4AAA-B4B7-693C08A31178}">
      <dgm:prSet/>
      <dgm:spPr/>
      <dgm:t>
        <a:bodyPr/>
        <a:lstStyle/>
        <a:p>
          <a:endParaRPr lang="en-US"/>
        </a:p>
      </dgm:t>
    </dgm:pt>
    <dgm:pt modelId="{E9772864-E49C-42CE-914B-CBDA2AAA53E2}" type="sibTrans" cxnId="{17F74F71-5CCA-4AAA-B4B7-693C08A31178}">
      <dgm:prSet/>
      <dgm:spPr/>
      <dgm:t>
        <a:bodyPr/>
        <a:lstStyle/>
        <a:p>
          <a:endParaRPr lang="en-US"/>
        </a:p>
      </dgm:t>
    </dgm:pt>
    <dgm:pt modelId="{12A67C59-3256-4D39-AB08-9E17BA5778C7}">
      <dgm:prSet/>
      <dgm:spPr/>
      <dgm:t>
        <a:bodyPr/>
        <a:lstStyle/>
        <a:p>
          <a:pPr>
            <a:lnSpc>
              <a:spcPct val="100000"/>
            </a:lnSpc>
          </a:pPr>
          <a:r>
            <a:rPr lang="en-US" dirty="0"/>
            <a:t>Registration Cards</a:t>
          </a:r>
          <a:r>
            <a:rPr lang="en-US" dirty="0">
              <a:latin typeface="Calibri Light" panose="020F0302020204030204"/>
            </a:rPr>
            <a:t> </a:t>
          </a:r>
          <a:r>
            <a:rPr lang="en-US" b="1" dirty="0">
              <a:latin typeface="Calibri Light" panose="020F0302020204030204"/>
            </a:rPr>
            <a:t>/ L&amp;L Flyer</a:t>
          </a:r>
          <a:endParaRPr lang="en-US" b="1" dirty="0"/>
        </a:p>
      </dgm:t>
    </dgm:pt>
    <dgm:pt modelId="{297873F9-2EE9-44B4-8EF6-1A960A45EF81}" type="parTrans" cxnId="{00FEDBAC-DBB6-4604-B645-579B55B60385}">
      <dgm:prSet/>
      <dgm:spPr/>
      <dgm:t>
        <a:bodyPr/>
        <a:lstStyle/>
        <a:p>
          <a:endParaRPr lang="en-US"/>
        </a:p>
      </dgm:t>
    </dgm:pt>
    <dgm:pt modelId="{A75DD6CD-5705-4ACF-9B13-BBB540C6E256}" type="sibTrans" cxnId="{00FEDBAC-DBB6-4604-B645-579B55B60385}">
      <dgm:prSet/>
      <dgm:spPr/>
      <dgm:t>
        <a:bodyPr/>
        <a:lstStyle/>
        <a:p>
          <a:endParaRPr lang="en-US"/>
        </a:p>
      </dgm:t>
    </dgm:pt>
    <dgm:pt modelId="{81716C77-FF2F-4B9E-B876-02EA19F55980}" type="pres">
      <dgm:prSet presAssocID="{71B3F6F3-22A0-43F0-B97C-36FA7CF700E4}" presName="root" presStyleCnt="0">
        <dgm:presLayoutVars>
          <dgm:dir/>
          <dgm:resizeHandles val="exact"/>
        </dgm:presLayoutVars>
      </dgm:prSet>
      <dgm:spPr/>
    </dgm:pt>
    <dgm:pt modelId="{3D48CA1C-A5ED-4A83-8C25-FF91EBECF4E5}" type="pres">
      <dgm:prSet presAssocID="{9D2DCAE1-FF96-4B70-A31B-4072DBFBF84C}" presName="compNode" presStyleCnt="0"/>
      <dgm:spPr/>
    </dgm:pt>
    <dgm:pt modelId="{67FB4888-377F-44F0-939C-CE497328E5B0}" type="pres">
      <dgm:prSet presAssocID="{9D2DCAE1-FF96-4B70-A31B-4072DBFBF84C}" presName="bgRect" presStyleLbl="bgShp" presStyleIdx="0" presStyleCnt="3"/>
      <dgm:spPr/>
    </dgm:pt>
    <dgm:pt modelId="{1EA1052F-0F84-48F1-A2A1-DDFB05908027}" type="pres">
      <dgm:prSet presAssocID="{9D2DCAE1-FF96-4B70-A31B-4072DBFBF8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45B596B1-AFA8-47A1-9BE2-9430989E0DBA}" type="pres">
      <dgm:prSet presAssocID="{9D2DCAE1-FF96-4B70-A31B-4072DBFBF84C}" presName="spaceRect" presStyleCnt="0"/>
      <dgm:spPr/>
    </dgm:pt>
    <dgm:pt modelId="{1FE8BCE6-340B-4BE5-AB23-70D879B13D22}" type="pres">
      <dgm:prSet presAssocID="{9D2DCAE1-FF96-4B70-A31B-4072DBFBF84C}" presName="parTx" presStyleLbl="revTx" presStyleIdx="0" presStyleCnt="3">
        <dgm:presLayoutVars>
          <dgm:chMax val="0"/>
          <dgm:chPref val="0"/>
        </dgm:presLayoutVars>
      </dgm:prSet>
      <dgm:spPr/>
    </dgm:pt>
    <dgm:pt modelId="{58CE6926-BFEE-4CA6-933B-DEC532E9238A}" type="pres">
      <dgm:prSet presAssocID="{B3A9A066-2189-4AEA-99DF-63E981EF1156}" presName="sibTrans" presStyleCnt="0"/>
      <dgm:spPr/>
    </dgm:pt>
    <dgm:pt modelId="{29AF5EE5-CCF5-4826-B9F0-620A636A6BAA}" type="pres">
      <dgm:prSet presAssocID="{6BADD3FB-DFCA-4AA4-910E-CBA3C0FD5394}" presName="compNode" presStyleCnt="0"/>
      <dgm:spPr/>
    </dgm:pt>
    <dgm:pt modelId="{31574373-05A3-453F-A404-78ABFE0C0A57}" type="pres">
      <dgm:prSet presAssocID="{6BADD3FB-DFCA-4AA4-910E-CBA3C0FD5394}" presName="bgRect" presStyleLbl="bgShp" presStyleIdx="1" presStyleCnt="3"/>
      <dgm:spPr/>
    </dgm:pt>
    <dgm:pt modelId="{D37FDE61-8DE5-47FF-9C44-C9144B9CCFD5}" type="pres">
      <dgm:prSet presAssocID="{6BADD3FB-DFCA-4AA4-910E-CBA3C0FD53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g"/>
        </a:ext>
      </dgm:extLst>
    </dgm:pt>
    <dgm:pt modelId="{2822F2D2-5808-4AD2-93B2-ED94A08C85EF}" type="pres">
      <dgm:prSet presAssocID="{6BADD3FB-DFCA-4AA4-910E-CBA3C0FD5394}" presName="spaceRect" presStyleCnt="0"/>
      <dgm:spPr/>
    </dgm:pt>
    <dgm:pt modelId="{3948935B-8E9D-437E-A76E-2C616D07DE3C}" type="pres">
      <dgm:prSet presAssocID="{6BADD3FB-DFCA-4AA4-910E-CBA3C0FD5394}" presName="parTx" presStyleLbl="revTx" presStyleIdx="1" presStyleCnt="3">
        <dgm:presLayoutVars>
          <dgm:chMax val="0"/>
          <dgm:chPref val="0"/>
        </dgm:presLayoutVars>
      </dgm:prSet>
      <dgm:spPr/>
    </dgm:pt>
    <dgm:pt modelId="{61C61F6A-C2AD-49BA-B1C4-EDCD9D543FAD}" type="pres">
      <dgm:prSet presAssocID="{E9772864-E49C-42CE-914B-CBDA2AAA53E2}" presName="sibTrans" presStyleCnt="0"/>
      <dgm:spPr/>
    </dgm:pt>
    <dgm:pt modelId="{43CB9A29-4AED-4C04-A849-311F24195628}" type="pres">
      <dgm:prSet presAssocID="{12A67C59-3256-4D39-AB08-9E17BA5778C7}" presName="compNode" presStyleCnt="0"/>
      <dgm:spPr/>
    </dgm:pt>
    <dgm:pt modelId="{61134114-C1A2-4DF0-A1D5-EDA079F90465}" type="pres">
      <dgm:prSet presAssocID="{12A67C59-3256-4D39-AB08-9E17BA5778C7}" presName="bgRect" presStyleLbl="bgShp" presStyleIdx="2" presStyleCnt="3"/>
      <dgm:spPr/>
    </dgm:pt>
    <dgm:pt modelId="{921DA9FD-4654-4BFA-B8E2-70AD200D555E}" type="pres">
      <dgm:prSet presAssocID="{12A67C59-3256-4D39-AB08-9E17BA577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16DAC7E5-5504-49C2-9B52-887E1CFD873D}" type="pres">
      <dgm:prSet presAssocID="{12A67C59-3256-4D39-AB08-9E17BA5778C7}" presName="spaceRect" presStyleCnt="0"/>
      <dgm:spPr/>
    </dgm:pt>
    <dgm:pt modelId="{85CD8CB3-229E-4E37-AB27-0058B856DCD0}" type="pres">
      <dgm:prSet presAssocID="{12A67C59-3256-4D39-AB08-9E17BA5778C7}" presName="parTx" presStyleLbl="revTx" presStyleIdx="2" presStyleCnt="3">
        <dgm:presLayoutVars>
          <dgm:chMax val="0"/>
          <dgm:chPref val="0"/>
        </dgm:presLayoutVars>
      </dgm:prSet>
      <dgm:spPr/>
    </dgm:pt>
  </dgm:ptLst>
  <dgm:cxnLst>
    <dgm:cxn modelId="{B44F0B0B-AE16-4FE5-B323-301D72539B60}" srcId="{71B3F6F3-22A0-43F0-B97C-36FA7CF700E4}" destId="{9D2DCAE1-FF96-4B70-A31B-4072DBFBF84C}" srcOrd="0" destOrd="0" parTransId="{FFB87B6A-AACB-438B-B66B-AA5184617549}" sibTransId="{B3A9A066-2189-4AEA-99DF-63E981EF1156}"/>
    <dgm:cxn modelId="{C4915340-A7D9-4467-BEDD-0BC068FCB2FD}" type="presOf" srcId="{6BADD3FB-DFCA-4AA4-910E-CBA3C0FD5394}" destId="{3948935B-8E9D-437E-A76E-2C616D07DE3C}" srcOrd="0" destOrd="0" presId="urn:microsoft.com/office/officeart/2018/2/layout/IconVerticalSolidList"/>
    <dgm:cxn modelId="{FD73384D-F204-450E-8ACF-520B0CF51BF6}" type="presOf" srcId="{12A67C59-3256-4D39-AB08-9E17BA5778C7}" destId="{85CD8CB3-229E-4E37-AB27-0058B856DCD0}" srcOrd="0" destOrd="0" presId="urn:microsoft.com/office/officeart/2018/2/layout/IconVerticalSolidList"/>
    <dgm:cxn modelId="{17F74F71-5CCA-4AAA-B4B7-693C08A31178}" srcId="{71B3F6F3-22A0-43F0-B97C-36FA7CF700E4}" destId="{6BADD3FB-DFCA-4AA4-910E-CBA3C0FD5394}" srcOrd="1" destOrd="0" parTransId="{5A46BDCC-08F6-4716-BF8D-ABFD91EC3F33}" sibTransId="{E9772864-E49C-42CE-914B-CBDA2AAA53E2}"/>
    <dgm:cxn modelId="{00FEDBAC-DBB6-4604-B645-579B55B60385}" srcId="{71B3F6F3-22A0-43F0-B97C-36FA7CF700E4}" destId="{12A67C59-3256-4D39-AB08-9E17BA5778C7}" srcOrd="2" destOrd="0" parTransId="{297873F9-2EE9-44B4-8EF6-1A960A45EF81}" sibTransId="{A75DD6CD-5705-4ACF-9B13-BBB540C6E256}"/>
    <dgm:cxn modelId="{131A34DF-8049-4DAD-9536-085811047A4E}" type="presOf" srcId="{9D2DCAE1-FF96-4B70-A31B-4072DBFBF84C}" destId="{1FE8BCE6-340B-4BE5-AB23-70D879B13D22}" srcOrd="0" destOrd="0" presId="urn:microsoft.com/office/officeart/2018/2/layout/IconVerticalSolidList"/>
    <dgm:cxn modelId="{013FEBF6-97A3-4A9C-8067-A0112BFF40EB}" type="presOf" srcId="{71B3F6F3-22A0-43F0-B97C-36FA7CF700E4}" destId="{81716C77-FF2F-4B9E-B876-02EA19F55980}" srcOrd="0" destOrd="0" presId="urn:microsoft.com/office/officeart/2018/2/layout/IconVerticalSolidList"/>
    <dgm:cxn modelId="{E02FE645-A204-4402-B8AA-D90A50B49E0E}" type="presParOf" srcId="{81716C77-FF2F-4B9E-B876-02EA19F55980}" destId="{3D48CA1C-A5ED-4A83-8C25-FF91EBECF4E5}" srcOrd="0" destOrd="0" presId="urn:microsoft.com/office/officeart/2018/2/layout/IconVerticalSolidList"/>
    <dgm:cxn modelId="{2FE82556-6423-47F4-A6AD-3E8CB77B234F}" type="presParOf" srcId="{3D48CA1C-A5ED-4A83-8C25-FF91EBECF4E5}" destId="{67FB4888-377F-44F0-939C-CE497328E5B0}" srcOrd="0" destOrd="0" presId="urn:microsoft.com/office/officeart/2018/2/layout/IconVerticalSolidList"/>
    <dgm:cxn modelId="{A11C3658-9B58-4C85-960F-AF0B0F7DCDD6}" type="presParOf" srcId="{3D48CA1C-A5ED-4A83-8C25-FF91EBECF4E5}" destId="{1EA1052F-0F84-48F1-A2A1-DDFB05908027}" srcOrd="1" destOrd="0" presId="urn:microsoft.com/office/officeart/2018/2/layout/IconVerticalSolidList"/>
    <dgm:cxn modelId="{E57B228A-FA4F-4CD2-AFAD-BE29AEF7C3B6}" type="presParOf" srcId="{3D48CA1C-A5ED-4A83-8C25-FF91EBECF4E5}" destId="{45B596B1-AFA8-47A1-9BE2-9430989E0DBA}" srcOrd="2" destOrd="0" presId="urn:microsoft.com/office/officeart/2018/2/layout/IconVerticalSolidList"/>
    <dgm:cxn modelId="{C60561BB-1B18-42F7-A4F0-9AC2FEF41739}" type="presParOf" srcId="{3D48CA1C-A5ED-4A83-8C25-FF91EBECF4E5}" destId="{1FE8BCE6-340B-4BE5-AB23-70D879B13D22}" srcOrd="3" destOrd="0" presId="urn:microsoft.com/office/officeart/2018/2/layout/IconVerticalSolidList"/>
    <dgm:cxn modelId="{625E3299-CB6A-42F0-B48B-70FFE74F8F56}" type="presParOf" srcId="{81716C77-FF2F-4B9E-B876-02EA19F55980}" destId="{58CE6926-BFEE-4CA6-933B-DEC532E9238A}" srcOrd="1" destOrd="0" presId="urn:microsoft.com/office/officeart/2018/2/layout/IconVerticalSolidList"/>
    <dgm:cxn modelId="{B1588A73-3177-4B40-93D1-5F7A4A52A905}" type="presParOf" srcId="{81716C77-FF2F-4B9E-B876-02EA19F55980}" destId="{29AF5EE5-CCF5-4826-B9F0-620A636A6BAA}" srcOrd="2" destOrd="0" presId="urn:microsoft.com/office/officeart/2018/2/layout/IconVerticalSolidList"/>
    <dgm:cxn modelId="{D7E3DE7D-2101-4E64-9573-E5948CA72697}" type="presParOf" srcId="{29AF5EE5-CCF5-4826-B9F0-620A636A6BAA}" destId="{31574373-05A3-453F-A404-78ABFE0C0A57}" srcOrd="0" destOrd="0" presId="urn:microsoft.com/office/officeart/2018/2/layout/IconVerticalSolidList"/>
    <dgm:cxn modelId="{D533608A-3BC7-413F-9663-A74FA5556FC7}" type="presParOf" srcId="{29AF5EE5-CCF5-4826-B9F0-620A636A6BAA}" destId="{D37FDE61-8DE5-47FF-9C44-C9144B9CCFD5}" srcOrd="1" destOrd="0" presId="urn:microsoft.com/office/officeart/2018/2/layout/IconVerticalSolidList"/>
    <dgm:cxn modelId="{6559EDEA-8FED-45FF-9174-FB433085AE1C}" type="presParOf" srcId="{29AF5EE5-CCF5-4826-B9F0-620A636A6BAA}" destId="{2822F2D2-5808-4AD2-93B2-ED94A08C85EF}" srcOrd="2" destOrd="0" presId="urn:microsoft.com/office/officeart/2018/2/layout/IconVerticalSolidList"/>
    <dgm:cxn modelId="{FFBEC552-2D17-4DB6-8D02-9E6545B379B2}" type="presParOf" srcId="{29AF5EE5-CCF5-4826-B9F0-620A636A6BAA}" destId="{3948935B-8E9D-437E-A76E-2C616D07DE3C}" srcOrd="3" destOrd="0" presId="urn:microsoft.com/office/officeart/2018/2/layout/IconVerticalSolidList"/>
    <dgm:cxn modelId="{A72E9533-8A82-49D2-B748-E6C4FE1604FB}" type="presParOf" srcId="{81716C77-FF2F-4B9E-B876-02EA19F55980}" destId="{61C61F6A-C2AD-49BA-B1C4-EDCD9D543FAD}" srcOrd="3" destOrd="0" presId="urn:microsoft.com/office/officeart/2018/2/layout/IconVerticalSolidList"/>
    <dgm:cxn modelId="{740C7C38-715E-4229-97DE-16AE647B1989}" type="presParOf" srcId="{81716C77-FF2F-4B9E-B876-02EA19F55980}" destId="{43CB9A29-4AED-4C04-A849-311F24195628}" srcOrd="4" destOrd="0" presId="urn:microsoft.com/office/officeart/2018/2/layout/IconVerticalSolidList"/>
    <dgm:cxn modelId="{5E632D0E-9F50-4351-890E-5C717AF7F3B0}" type="presParOf" srcId="{43CB9A29-4AED-4C04-A849-311F24195628}" destId="{61134114-C1A2-4DF0-A1D5-EDA079F90465}" srcOrd="0" destOrd="0" presId="urn:microsoft.com/office/officeart/2018/2/layout/IconVerticalSolidList"/>
    <dgm:cxn modelId="{FEDD7A98-73BF-49AD-9097-EC74DB98164B}" type="presParOf" srcId="{43CB9A29-4AED-4C04-A849-311F24195628}" destId="{921DA9FD-4654-4BFA-B8E2-70AD200D555E}" srcOrd="1" destOrd="0" presId="urn:microsoft.com/office/officeart/2018/2/layout/IconVerticalSolidList"/>
    <dgm:cxn modelId="{5F91114D-D79A-4FE0-92C3-04A8FC184533}" type="presParOf" srcId="{43CB9A29-4AED-4C04-A849-311F24195628}" destId="{16DAC7E5-5504-49C2-9B52-887E1CFD873D}" srcOrd="2" destOrd="0" presId="urn:microsoft.com/office/officeart/2018/2/layout/IconVerticalSolidList"/>
    <dgm:cxn modelId="{B022073F-EBB7-4F49-82D4-2FCF706FC4C3}" type="presParOf" srcId="{43CB9A29-4AED-4C04-A849-311F24195628}" destId="{85CD8CB3-229E-4E37-AB27-0058B856DC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7D24-5D1A-4280-A1E5-991FF74E7242}">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5B33A-ACCF-4376-A847-C149D03F75F2}">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9CD17-AC1D-49A7-9678-349E4247357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Spring or Fall </a:t>
          </a:r>
        </a:p>
      </dsp:txBody>
      <dsp:txXfrm>
        <a:off x="1941716" y="718"/>
        <a:ext cx="4571887" cy="1681139"/>
      </dsp:txXfrm>
    </dsp:sp>
    <dsp:sp modelId="{2A18BB7F-B98A-4448-9F21-2E8A212D9B13}">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ACB32-FE13-4171-8197-31861E263DB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9C0461-AB5F-4320-B8DE-90AA426AC209}">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Find a document shredding company</a:t>
          </a:r>
        </a:p>
      </dsp:txBody>
      <dsp:txXfrm>
        <a:off x="1941716" y="2102143"/>
        <a:ext cx="4571887" cy="1681139"/>
      </dsp:txXfrm>
    </dsp:sp>
    <dsp:sp modelId="{B1992918-CFFB-44F3-AB60-C77C0AEAB3FF}">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72335-A570-4AAB-BA31-03D1D54A514F}">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95230C-8E9F-460F-884F-E7D13F6D398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2-3 hours</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E3042-5B7F-478A-AFF3-D9F9C79E45C3}">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6C905-0AAA-408C-935B-93C2E1008186}">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4B5694-A0FC-485F-85BC-D96DB9752FC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FB Boost</a:t>
          </a:r>
        </a:p>
      </dsp:txBody>
      <dsp:txXfrm>
        <a:off x="1941716" y="718"/>
        <a:ext cx="4571887" cy="1681139"/>
      </dsp:txXfrm>
    </dsp:sp>
    <dsp:sp modelId="{15224D88-0009-4ABB-A759-48C284A31D8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CE830-37CB-46B6-9E34-80F6A709CA5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5C9C2E-FF76-4B5C-A31B-D8D9AB20EA2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Signs at Funeral Home</a:t>
          </a:r>
        </a:p>
      </dsp:txBody>
      <dsp:txXfrm>
        <a:off x="1941716" y="2102143"/>
        <a:ext cx="4571887" cy="1681139"/>
      </dsp:txXfrm>
    </dsp:sp>
    <dsp:sp modelId="{B7D89A73-D5A6-47CB-9985-0474DE2865AD}">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A5D36-A28B-412E-8F2D-8BAE8A932D2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418052-7E26-4922-8241-099EA56A801A}">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a:t>Flyers </a:t>
          </a: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B4888-377F-44F0-939C-CE497328E5B0}">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1052F-0F84-48F1-A2A1-DDFB05908027}">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8BCE6-340B-4BE5-AB23-70D879B13D22}">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Determine Route</a:t>
          </a:r>
        </a:p>
      </dsp:txBody>
      <dsp:txXfrm>
        <a:off x="1941716" y="718"/>
        <a:ext cx="4571887" cy="1681139"/>
      </dsp:txXfrm>
    </dsp:sp>
    <dsp:sp modelId="{31574373-05A3-453F-A404-78ABFE0C0A57}">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FDE61-8DE5-47FF-9C44-C9144B9CCFD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8935B-8E9D-437E-A76E-2C616D07DE3C}">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Promotional Items</a:t>
          </a:r>
        </a:p>
      </dsp:txBody>
      <dsp:txXfrm>
        <a:off x="1941716" y="2102143"/>
        <a:ext cx="4571887" cy="1681139"/>
      </dsp:txXfrm>
    </dsp:sp>
    <dsp:sp modelId="{61134114-C1A2-4DF0-A1D5-EDA079F90465}">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DA9FD-4654-4BFA-B8E2-70AD200D555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CD8CB3-229E-4E37-AB27-0058B856DCD0}">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Registration Cards</a:t>
          </a:r>
          <a:r>
            <a:rPr lang="en-US" sz="2500" kern="1200" dirty="0">
              <a:latin typeface="Calibri Light" panose="020F0302020204030204"/>
            </a:rPr>
            <a:t> </a:t>
          </a:r>
          <a:r>
            <a:rPr lang="en-US" sz="2500" b="1" kern="1200" dirty="0">
              <a:latin typeface="Calibri Light" panose="020F0302020204030204"/>
            </a:rPr>
            <a:t>/ L&amp;L Flyer</a:t>
          </a:r>
          <a:endParaRPr lang="en-US" sz="2500" b="1" kern="1200" dirty="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B1388-3C8E-486A-BC4F-384063958586}"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092E9-136F-44D0-8A5D-8C402F366579}" type="slidenum">
              <a:rPr lang="en-US" smtClean="0"/>
              <a:t>‹#›</a:t>
            </a:fld>
            <a:endParaRPr lang="en-US"/>
          </a:p>
        </p:txBody>
      </p:sp>
    </p:spTree>
    <p:extLst>
      <p:ext uri="{BB962C8B-B14F-4D97-AF65-F5344CB8AC3E}">
        <p14:creationId xmlns:p14="http://schemas.microsoft.com/office/powerpoint/2010/main" val="254105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come up with this Idea, of a shred day, and how did you turn it into an event for advanced funeral planning lead generation?</a:t>
            </a:r>
          </a:p>
        </p:txBody>
      </p:sp>
      <p:sp>
        <p:nvSpPr>
          <p:cNvPr id="4" name="Slide Number Placeholder 3"/>
          <p:cNvSpPr>
            <a:spLocks noGrp="1"/>
          </p:cNvSpPr>
          <p:nvPr>
            <p:ph type="sldNum" sz="quarter" idx="5"/>
          </p:nvPr>
        </p:nvSpPr>
        <p:spPr/>
        <p:txBody>
          <a:bodyPr/>
          <a:lstStyle/>
          <a:p>
            <a:fld id="{808092E9-136F-44D0-8A5D-8C402F366579}" type="slidenum">
              <a:rPr lang="en-US" smtClean="0"/>
              <a:t>3</a:t>
            </a:fld>
            <a:endParaRPr lang="en-US"/>
          </a:p>
        </p:txBody>
      </p:sp>
    </p:spTree>
    <p:extLst>
      <p:ext uri="{BB962C8B-B14F-4D97-AF65-F5344CB8AC3E}">
        <p14:creationId xmlns:p14="http://schemas.microsoft.com/office/powerpoint/2010/main" val="200264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How many pounds of paper do you think we take in on a Shred Day?
https://www.polleverywhere.com/multiple_choice_polls/m2BkJfMI3uAStJbYtoe0b?flow=Default&amp;onscreen=persist</a:t>
            </a:r>
          </a:p>
        </p:txBody>
      </p:sp>
      <p:sp>
        <p:nvSpPr>
          <p:cNvPr id="4" name="Slide Number Placeholder 3"/>
          <p:cNvSpPr>
            <a:spLocks noGrp="1"/>
          </p:cNvSpPr>
          <p:nvPr>
            <p:ph type="sldNum" sz="quarter" idx="5"/>
          </p:nvPr>
        </p:nvSpPr>
        <p:spPr/>
        <p:txBody>
          <a:bodyPr/>
          <a:lstStyle/>
          <a:p>
            <a:fld id="{808092E9-136F-44D0-8A5D-8C402F366579}" type="slidenum">
              <a:rPr lang="en-US" smtClean="0"/>
              <a:t>2</a:t>
            </a:fld>
            <a:endParaRPr lang="en-US"/>
          </a:p>
        </p:txBody>
      </p:sp>
      <p:sp>
        <p:nvSpPr>
          <p:cNvPr id="5" name="TextBox 4">
            <a:extLst>
              <a:ext uri="{FF2B5EF4-FFF2-40B4-BE49-F238E27FC236}">
                <a16:creationId xmlns:a16="http://schemas.microsoft.com/office/drawing/2014/main" id="{5D4D9F03-2E6F-4F5A-B358-3B65F1E0367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6603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initial steps that go into picking a date and planning the event?</a:t>
            </a:r>
          </a:p>
        </p:txBody>
      </p:sp>
      <p:sp>
        <p:nvSpPr>
          <p:cNvPr id="4" name="Slide Number Placeholder 3"/>
          <p:cNvSpPr>
            <a:spLocks noGrp="1"/>
          </p:cNvSpPr>
          <p:nvPr>
            <p:ph type="sldNum" sz="quarter" idx="5"/>
          </p:nvPr>
        </p:nvSpPr>
        <p:spPr/>
        <p:txBody>
          <a:bodyPr/>
          <a:lstStyle/>
          <a:p>
            <a:fld id="{808092E9-136F-44D0-8A5D-8C402F366579}" type="slidenum">
              <a:rPr lang="en-US" smtClean="0"/>
              <a:t>4</a:t>
            </a:fld>
            <a:endParaRPr lang="en-US"/>
          </a:p>
        </p:txBody>
      </p:sp>
    </p:spTree>
    <p:extLst>
      <p:ext uri="{BB962C8B-B14F-4D97-AF65-F5344CB8AC3E}">
        <p14:creationId xmlns:p14="http://schemas.microsoft.com/office/powerpoint/2010/main" val="13044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the shred days that you have put on what are the steps you take for marketing this event and getting the word out.? When do you start marketing for the shred day?</a:t>
            </a:r>
          </a:p>
        </p:txBody>
      </p:sp>
      <p:sp>
        <p:nvSpPr>
          <p:cNvPr id="4" name="Slide Number Placeholder 3"/>
          <p:cNvSpPr>
            <a:spLocks noGrp="1"/>
          </p:cNvSpPr>
          <p:nvPr>
            <p:ph type="sldNum" sz="quarter" idx="5"/>
          </p:nvPr>
        </p:nvSpPr>
        <p:spPr/>
        <p:txBody>
          <a:bodyPr/>
          <a:lstStyle/>
          <a:p>
            <a:fld id="{808092E9-136F-44D0-8A5D-8C402F366579}" type="slidenum">
              <a:rPr lang="en-US" smtClean="0"/>
              <a:t>5</a:t>
            </a:fld>
            <a:endParaRPr lang="en-US"/>
          </a:p>
        </p:txBody>
      </p:sp>
    </p:spTree>
    <p:extLst>
      <p:ext uri="{BB962C8B-B14F-4D97-AF65-F5344CB8AC3E}">
        <p14:creationId xmlns:p14="http://schemas.microsoft.com/office/powerpoint/2010/main" val="281000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the steps you take to set up and run the shred day? </a:t>
            </a:r>
          </a:p>
        </p:txBody>
      </p:sp>
      <p:sp>
        <p:nvSpPr>
          <p:cNvPr id="4" name="Slide Number Placeholder 3"/>
          <p:cNvSpPr>
            <a:spLocks noGrp="1"/>
          </p:cNvSpPr>
          <p:nvPr>
            <p:ph type="sldNum" sz="quarter" idx="5"/>
          </p:nvPr>
        </p:nvSpPr>
        <p:spPr/>
        <p:txBody>
          <a:bodyPr/>
          <a:lstStyle/>
          <a:p>
            <a:fld id="{808092E9-136F-44D0-8A5D-8C402F366579}" type="slidenum">
              <a:rPr lang="en-US" smtClean="0"/>
              <a:t>6</a:t>
            </a:fld>
            <a:endParaRPr lang="en-US"/>
          </a:p>
        </p:txBody>
      </p:sp>
    </p:spTree>
    <p:extLst>
      <p:ext uri="{BB962C8B-B14F-4D97-AF65-F5344CB8AC3E}">
        <p14:creationId xmlns:p14="http://schemas.microsoft.com/office/powerpoint/2010/main" val="409213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13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2C0-34C2-4055-96A0-EC629A4931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B22209-1ED3-40A6-B0F2-D878F8179B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B280D-1582-4D23-9F22-0795D722CCE4}"/>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5" name="Footer Placeholder 4">
            <a:extLst>
              <a:ext uri="{FF2B5EF4-FFF2-40B4-BE49-F238E27FC236}">
                <a16:creationId xmlns:a16="http://schemas.microsoft.com/office/drawing/2014/main" id="{3E51A31A-3354-48B9-A21F-A3D0E1ECD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2EB15-B9F7-4F98-B752-BABE22E8838A}"/>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08832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0DCBD-65BE-41AA-BCDF-28EE986AF0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D4130C-4C47-4573-A341-992EC92F4E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81648-730B-4910-95DF-241051EAE560}"/>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5" name="Footer Placeholder 4">
            <a:extLst>
              <a:ext uri="{FF2B5EF4-FFF2-40B4-BE49-F238E27FC236}">
                <a16:creationId xmlns:a16="http://schemas.microsoft.com/office/drawing/2014/main" id="{FD16C3AA-0E64-41CE-9065-F11D386F4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68B03-6429-4B12-9483-B9E1F091A45F}"/>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355864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131E-36C2-469E-ABD4-7A1A87767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B8297-AABA-4C02-B92A-F694C4DC97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9A04A-CEFF-4EC5-9D95-8817C7523AC3}"/>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5" name="Footer Placeholder 4">
            <a:extLst>
              <a:ext uri="{FF2B5EF4-FFF2-40B4-BE49-F238E27FC236}">
                <a16:creationId xmlns:a16="http://schemas.microsoft.com/office/drawing/2014/main" id="{442C195A-6B9D-4600-A4F1-965B60F86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A4BE3-F835-4E26-B1BF-D53BA5A8DAAB}"/>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41092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8392-621B-4A7D-B18D-62F5BEBB20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97CC98-89E6-4597-A708-23C622E38B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4CD46E-CABC-40BE-A740-CCD6104FD884}"/>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5" name="Footer Placeholder 4">
            <a:extLst>
              <a:ext uri="{FF2B5EF4-FFF2-40B4-BE49-F238E27FC236}">
                <a16:creationId xmlns:a16="http://schemas.microsoft.com/office/drawing/2014/main" id="{FB1803F5-3B69-4519-9256-7F9EDE21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D73CA-8FF7-4AD6-A869-D0887BE930D3}"/>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387758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36C6-7637-4BE4-9EC1-3AB229005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D2A6E-54DA-42F1-B506-7F74BB26F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EF75BC-598F-4EC7-B9B3-3023DF23E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CA39C-E24B-419A-8386-520A5AFAB3D7}"/>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6" name="Footer Placeholder 5">
            <a:extLst>
              <a:ext uri="{FF2B5EF4-FFF2-40B4-BE49-F238E27FC236}">
                <a16:creationId xmlns:a16="http://schemas.microsoft.com/office/drawing/2014/main" id="{C8046012-ACFA-4759-84F3-081321CAA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C913E-7E47-429C-AB5B-65C0987916AA}"/>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48197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ED88-DB9C-4D69-9D5A-3A3D14C56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B80CD3-9F21-408F-B3FA-866A5BCB2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79B54F-A160-4BFA-AB0C-5B60F2999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F38D8-758B-48BF-B4A5-20026A7C4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A3386-1460-4749-91B2-DE02DDD10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985759-BE03-4C88-A213-1F01E7615774}"/>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8" name="Footer Placeholder 7">
            <a:extLst>
              <a:ext uri="{FF2B5EF4-FFF2-40B4-BE49-F238E27FC236}">
                <a16:creationId xmlns:a16="http://schemas.microsoft.com/office/drawing/2014/main" id="{4198A796-C62A-4339-80C1-6CF460E51F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B259BC-9B1B-4432-BCE2-A8D1D1B6021B}"/>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121024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F9C0-0F52-4EE6-89AC-3540FC13B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450B04-4D2A-4887-9CCB-CAA616DBAE2B}"/>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4" name="Footer Placeholder 3">
            <a:extLst>
              <a:ext uri="{FF2B5EF4-FFF2-40B4-BE49-F238E27FC236}">
                <a16:creationId xmlns:a16="http://schemas.microsoft.com/office/drawing/2014/main" id="{368AE6BA-A612-40B4-9C48-0D22016E7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C57CC3-7B37-4B5E-AA3F-7DD301107C05}"/>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156796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88A68-A7AE-482A-835B-9A832A433C6E}"/>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3" name="Footer Placeholder 2">
            <a:extLst>
              <a:ext uri="{FF2B5EF4-FFF2-40B4-BE49-F238E27FC236}">
                <a16:creationId xmlns:a16="http://schemas.microsoft.com/office/drawing/2014/main" id="{97E88BBA-E7B2-4FF0-AE91-E8B181F77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90BA37-D594-4F8B-A5B4-1293C0A5E0B0}"/>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6913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714-9512-4A51-920F-2481A413A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21E6CC-DC59-482A-80F3-67D1C7F63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6C8142-6CA2-4997-99DC-62DBC869D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15AB5-C3AA-4FC7-94DC-D3BAABBCFC8E}"/>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6" name="Footer Placeholder 5">
            <a:extLst>
              <a:ext uri="{FF2B5EF4-FFF2-40B4-BE49-F238E27FC236}">
                <a16:creationId xmlns:a16="http://schemas.microsoft.com/office/drawing/2014/main" id="{4CBFD148-48FC-4967-83FD-98D7DEF4D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1A93B-83DB-4A0C-9809-4DA80A36B7FC}"/>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56608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70E7-70BB-4B08-9018-B3EB9A60F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A19C3-D4AB-4122-8FC4-38D80247A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5BEE9-1ED0-45A4-9628-017C17A1D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4321B-EBA2-418F-A41E-6ED5F762F1D3}"/>
              </a:ext>
            </a:extLst>
          </p:cNvPr>
          <p:cNvSpPr>
            <a:spLocks noGrp="1"/>
          </p:cNvSpPr>
          <p:nvPr>
            <p:ph type="dt" sz="half" idx="10"/>
          </p:nvPr>
        </p:nvSpPr>
        <p:spPr/>
        <p:txBody>
          <a:bodyPr/>
          <a:lstStyle/>
          <a:p>
            <a:fld id="{811EF616-1034-485F-81B0-D77B02AACE23}" type="datetimeFigureOut">
              <a:rPr lang="en-US" smtClean="0"/>
              <a:t>12/16/2020</a:t>
            </a:fld>
            <a:endParaRPr lang="en-US"/>
          </a:p>
        </p:txBody>
      </p:sp>
      <p:sp>
        <p:nvSpPr>
          <p:cNvPr id="6" name="Footer Placeholder 5">
            <a:extLst>
              <a:ext uri="{FF2B5EF4-FFF2-40B4-BE49-F238E27FC236}">
                <a16:creationId xmlns:a16="http://schemas.microsoft.com/office/drawing/2014/main" id="{872D2C29-4A57-484F-972C-B60A6CA38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53366-7544-45F1-B4BB-DC2A5E8FC865}"/>
              </a:ext>
            </a:extLst>
          </p:cNvPr>
          <p:cNvSpPr>
            <a:spLocks noGrp="1"/>
          </p:cNvSpPr>
          <p:nvPr>
            <p:ph type="sldNum" sz="quarter" idx="12"/>
          </p:nvPr>
        </p:nvSpPr>
        <p:spPr/>
        <p:txBody>
          <a:bodyPr/>
          <a:lstStyle/>
          <a:p>
            <a:fld id="{6C30376C-5B92-48CB-9B6B-5E3CA44755D6}" type="slidenum">
              <a:rPr lang="en-US" smtClean="0"/>
              <a:t>‹#›</a:t>
            </a:fld>
            <a:endParaRPr lang="en-US"/>
          </a:p>
        </p:txBody>
      </p:sp>
    </p:spTree>
    <p:extLst>
      <p:ext uri="{BB962C8B-B14F-4D97-AF65-F5344CB8AC3E}">
        <p14:creationId xmlns:p14="http://schemas.microsoft.com/office/powerpoint/2010/main" val="29156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BC577-6886-44A4-9A14-5738264ED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FEA93-EDC0-4658-9601-9E103C9EA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0422E-2E2F-42E1-847A-C68BB4AE6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EF616-1034-485F-81B0-D77B02AACE23}" type="datetimeFigureOut">
              <a:rPr lang="en-US" smtClean="0"/>
              <a:t>12/16/2020</a:t>
            </a:fld>
            <a:endParaRPr lang="en-US"/>
          </a:p>
        </p:txBody>
      </p:sp>
      <p:sp>
        <p:nvSpPr>
          <p:cNvPr id="5" name="Footer Placeholder 4">
            <a:extLst>
              <a:ext uri="{FF2B5EF4-FFF2-40B4-BE49-F238E27FC236}">
                <a16:creationId xmlns:a16="http://schemas.microsoft.com/office/drawing/2014/main" id="{2C2BCDDA-AD81-48CD-AB9A-64113959A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6D7179-290E-4D9F-ACF4-3F6A7F476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0376C-5B92-48CB-9B6B-5E3CA44755D6}" type="slidenum">
              <a:rPr lang="en-US" smtClean="0"/>
              <a:t>‹#›</a:t>
            </a:fld>
            <a:endParaRPr lang="en-US"/>
          </a:p>
        </p:txBody>
      </p:sp>
    </p:spTree>
    <p:extLst>
      <p:ext uri="{BB962C8B-B14F-4D97-AF65-F5344CB8AC3E}">
        <p14:creationId xmlns:p14="http://schemas.microsoft.com/office/powerpoint/2010/main" val="245497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07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48F19-9684-49AF-A0D7-EAE4620AAF0B}"/>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Shred Day Event</a:t>
            </a:r>
          </a:p>
        </p:txBody>
      </p:sp>
      <p:pic>
        <p:nvPicPr>
          <p:cNvPr id="6" name="Picture 6" descr="A picture containing outdoor, road, truck, person&#10;&#10;Description automatically generated">
            <a:extLst>
              <a:ext uri="{FF2B5EF4-FFF2-40B4-BE49-F238E27FC236}">
                <a16:creationId xmlns:a16="http://schemas.microsoft.com/office/drawing/2014/main" id="{19877F8F-8670-416E-8E73-EADB87F212EF}"/>
              </a:ext>
            </a:extLst>
          </p:cNvPr>
          <p:cNvPicPr>
            <a:picLocks noGrp="1" noChangeAspect="1"/>
          </p:cNvPicPr>
          <p:nvPr>
            <p:ph idx="1"/>
          </p:nvPr>
        </p:nvPicPr>
        <p:blipFill>
          <a:blip r:embed="rId3"/>
          <a:stretch>
            <a:fillRect/>
          </a:stretch>
        </p:blipFill>
        <p:spPr>
          <a:xfrm>
            <a:off x="5724483" y="1381858"/>
            <a:ext cx="5817659" cy="4359275"/>
          </a:xfrm>
        </p:spPr>
      </p:pic>
    </p:spTree>
    <p:extLst>
      <p:ext uri="{BB962C8B-B14F-4D97-AF65-F5344CB8AC3E}">
        <p14:creationId xmlns:p14="http://schemas.microsoft.com/office/powerpoint/2010/main" val="397536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F3855-48FF-4AB5-8C18-E88436EBBCD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66603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DFD8EF-47E1-4013-A521-B4C53608249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First Step – Pick a Date	</a:t>
            </a: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0EDBC5B7-8FC6-4664-BF0A-61B9C91D70C4}"/>
              </a:ext>
            </a:extLst>
          </p:cNvPr>
          <p:cNvGraphicFramePr>
            <a:graphicFrameLocks noGrp="1"/>
          </p:cNvGraphicFramePr>
          <p:nvPr>
            <p:ph idx="1"/>
            <p:extLst>
              <p:ext uri="{D42A27DB-BD31-4B8C-83A1-F6EECF244321}">
                <p14:modId xmlns:p14="http://schemas.microsoft.com/office/powerpoint/2010/main" val="37861382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21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DC18FF-BCD9-4A48-AE8B-ED8AB14845DC}"/>
              </a:ext>
            </a:extLst>
          </p:cNvPr>
          <p:cNvSpPr>
            <a:spLocks noGrp="1"/>
          </p:cNvSpPr>
          <p:nvPr>
            <p:ph type="title"/>
          </p:nvPr>
        </p:nvSpPr>
        <p:spPr>
          <a:xfrm>
            <a:off x="863029" y="1012004"/>
            <a:ext cx="3416158" cy="4795408"/>
          </a:xfrm>
        </p:spPr>
        <p:txBody>
          <a:bodyPr>
            <a:normAutofit/>
          </a:bodyPr>
          <a:lstStyle/>
          <a:p>
            <a:r>
              <a:rPr lang="en-US">
                <a:solidFill>
                  <a:srgbClr val="FFFFFF"/>
                </a:solidFill>
              </a:rPr>
              <a:t>Second Step – Marketing	</a:t>
            </a:r>
          </a:p>
        </p:txBody>
      </p:sp>
      <p:graphicFrame>
        <p:nvGraphicFramePr>
          <p:cNvPr id="5" name="Content Placeholder 2">
            <a:extLst>
              <a:ext uri="{FF2B5EF4-FFF2-40B4-BE49-F238E27FC236}">
                <a16:creationId xmlns:a16="http://schemas.microsoft.com/office/drawing/2014/main" id="{77E968BB-0DD4-4684-BA5C-2CEC6DF5AC5E}"/>
              </a:ext>
            </a:extLst>
          </p:cNvPr>
          <p:cNvGraphicFramePr>
            <a:graphicFrameLocks noGrp="1"/>
          </p:cNvGraphicFramePr>
          <p:nvPr>
            <p:ph idx="1"/>
            <p:extLst>
              <p:ext uri="{D42A27DB-BD31-4B8C-83A1-F6EECF244321}">
                <p14:modId xmlns:p14="http://schemas.microsoft.com/office/powerpoint/2010/main" val="29674646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2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B9C327-B2D3-44FE-820D-114EEDEFA939}"/>
              </a:ext>
            </a:extLst>
          </p:cNvPr>
          <p:cNvSpPr>
            <a:spLocks noGrp="1"/>
          </p:cNvSpPr>
          <p:nvPr>
            <p:ph type="title"/>
          </p:nvPr>
        </p:nvSpPr>
        <p:spPr>
          <a:xfrm>
            <a:off x="863029" y="1012004"/>
            <a:ext cx="3416158" cy="4795408"/>
          </a:xfrm>
        </p:spPr>
        <p:txBody>
          <a:bodyPr>
            <a:normAutofit/>
          </a:bodyPr>
          <a:lstStyle/>
          <a:p>
            <a:r>
              <a:rPr lang="en-US">
                <a:solidFill>
                  <a:srgbClr val="FFFFFF"/>
                </a:solidFill>
              </a:rPr>
              <a:t>Third Step – Event Day</a:t>
            </a:r>
          </a:p>
        </p:txBody>
      </p:sp>
      <p:graphicFrame>
        <p:nvGraphicFramePr>
          <p:cNvPr id="5" name="Content Placeholder 2">
            <a:extLst>
              <a:ext uri="{FF2B5EF4-FFF2-40B4-BE49-F238E27FC236}">
                <a16:creationId xmlns:a16="http://schemas.microsoft.com/office/drawing/2014/main" id="{2A3AA063-6644-4C9C-8083-A766A9CAC6C6}"/>
              </a:ext>
            </a:extLst>
          </p:cNvPr>
          <p:cNvGraphicFramePr>
            <a:graphicFrameLocks noGrp="1"/>
          </p:cNvGraphicFramePr>
          <p:nvPr>
            <p:ph idx="1"/>
            <p:extLst>
              <p:ext uri="{D42A27DB-BD31-4B8C-83A1-F6EECF244321}">
                <p14:modId xmlns:p14="http://schemas.microsoft.com/office/powerpoint/2010/main" val="13884385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EEBD96A1-599E-4110-95AD-56AB1FEA31AB}"/>
              </a:ext>
            </a:extLst>
          </p:cNvPr>
          <p:cNvPicPr>
            <a:picLocks noChangeAspect="1"/>
          </p:cNvPicPr>
          <p:nvPr/>
        </p:nvPicPr>
        <p:blipFill rotWithShape="1">
          <a:blip r:embed="rId2"/>
          <a:srcRect t="12121" r="58841" b="9091"/>
          <a:stretch/>
        </p:blipFill>
        <p:spPr>
          <a:xfrm>
            <a:off x="651510" y="209550"/>
            <a:ext cx="5047622" cy="6438900"/>
          </a:xfrm>
          <a:prstGeom prst="rect">
            <a:avLst/>
          </a:prstGeom>
        </p:spPr>
      </p:pic>
      <p:pic>
        <p:nvPicPr>
          <p:cNvPr id="3" name="Picture 3" descr="Graphical user interface&#10;&#10;Description automatically generated">
            <a:extLst>
              <a:ext uri="{FF2B5EF4-FFF2-40B4-BE49-F238E27FC236}">
                <a16:creationId xmlns:a16="http://schemas.microsoft.com/office/drawing/2014/main" id="{4152375F-6708-4A86-AB43-6432F615292C}"/>
              </a:ext>
            </a:extLst>
          </p:cNvPr>
          <p:cNvPicPr>
            <a:picLocks noChangeAspect="1"/>
          </p:cNvPicPr>
          <p:nvPr/>
        </p:nvPicPr>
        <p:blipFill rotWithShape="1">
          <a:blip r:embed="rId3"/>
          <a:srcRect l="19512" t="12683" r="38211" b="4634"/>
          <a:stretch/>
        </p:blipFill>
        <p:spPr>
          <a:xfrm>
            <a:off x="6383337" y="276225"/>
            <a:ext cx="4748648" cy="6179378"/>
          </a:xfrm>
          <a:prstGeom prst="rect">
            <a:avLst/>
          </a:prstGeom>
        </p:spPr>
      </p:pic>
    </p:spTree>
    <p:extLst>
      <p:ext uri="{BB962C8B-B14F-4D97-AF65-F5344CB8AC3E}">
        <p14:creationId xmlns:p14="http://schemas.microsoft.com/office/powerpoint/2010/main" val="3478550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3dac5eea-3105-489b-babd-240f291cf4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escription0 xmlns="378215bb-59b3-4f14-b4d8-1074120af5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E88FDC15541749914FDC39D230AEA0" ma:contentTypeVersion="15" ma:contentTypeDescription="Create a new document." ma:contentTypeScope="" ma:versionID="c22c831d5a14ccaf6f4cedf93955017e">
  <xsd:schema xmlns:xsd="http://www.w3.org/2001/XMLSchema" xmlns:xs="http://www.w3.org/2001/XMLSchema" xmlns:p="http://schemas.microsoft.com/office/2006/metadata/properties" xmlns:ns1="http://schemas.microsoft.com/sharepoint/v3" xmlns:ns2="378215bb-59b3-4f14-b4d8-1074120af5ee" xmlns:ns3="5fb8c989-a508-4a6f-a371-15bda6bc0f28" targetNamespace="http://schemas.microsoft.com/office/2006/metadata/properties" ma:root="true" ma:fieldsID="e52de8de55d88a4fc5d94b98a74ff69f" ns1:_="" ns2:_="" ns3:_="">
    <xsd:import namespace="http://schemas.microsoft.com/sharepoint/v3"/>
    <xsd:import namespace="378215bb-59b3-4f14-b4d8-1074120af5ee"/>
    <xsd:import namespace="5fb8c989-a508-4a6f-a371-15bda6bc0f28"/>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Description0" minOccurs="0"/>
                <xsd:element ref="ns2:MediaServiceDateTaken"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8215bb-59b3-4f14-b4d8-1074120af5e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Description0" ma:index="14" nillable="true" ma:displayName="Description" ma:internalName="Description0">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8c989-a508-4a6f-a371-15bda6bc0f2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1467A-DBAA-4646-948C-C1F582AA13EE}">
  <ds:schemaRefs>
    <ds:schemaRef ds:uri="http://schemas.microsoft.com/sharepoint/v3/contenttype/forms"/>
  </ds:schemaRefs>
</ds:datastoreItem>
</file>

<file path=customXml/itemProps2.xml><?xml version="1.0" encoding="utf-8"?>
<ds:datastoreItem xmlns:ds="http://schemas.openxmlformats.org/officeDocument/2006/customXml" ds:itemID="{90393831-E418-469F-B480-B09E9A1D6925}">
  <ds:schemaRefs>
    <ds:schemaRef ds:uri="http://purl.org/dc/terms/"/>
    <ds:schemaRef ds:uri="5c011c9e-2e1d-4a58-9d2f-6a9d7988b6eb"/>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f0625a88-c70c-49f7-aede-b85def43ce0d"/>
    <ds:schemaRef ds:uri="http://www.w3.org/XML/1998/namespace"/>
    <ds:schemaRef ds:uri="http://schemas.microsoft.com/sharepoint/v3"/>
  </ds:schemaRefs>
</ds:datastoreItem>
</file>

<file path=customXml/itemProps3.xml><?xml version="1.0" encoding="utf-8"?>
<ds:datastoreItem xmlns:ds="http://schemas.openxmlformats.org/officeDocument/2006/customXml" ds:itemID="{CDD7BF84-CECB-4B2B-9D8C-C6F744FB0E66}"/>
</file>

<file path=docProps/app.xml><?xml version="1.0" encoding="utf-8"?>
<Properties xmlns="http://schemas.openxmlformats.org/officeDocument/2006/extended-properties" xmlns:vt="http://schemas.openxmlformats.org/officeDocument/2006/docPropsVTypes">
  <TotalTime>2725</TotalTime>
  <Words>195</Words>
  <Application>Microsoft Office PowerPoint</Application>
  <PresentationFormat>Widescreen</PresentationFormat>
  <Paragraphs>23</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Shred Day Event</vt:lpstr>
      <vt:lpstr>PowerPoint Presentation</vt:lpstr>
      <vt:lpstr>First Step – Pick a Date  </vt:lpstr>
      <vt:lpstr>Second Step – Marketing </vt:lpstr>
      <vt:lpstr>Third Step – Event 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Eastman</dc:creator>
  <cp:lastModifiedBy>Terri Bannister</cp:lastModifiedBy>
  <cp:revision>8</cp:revision>
  <dcterms:created xsi:type="dcterms:W3CDTF">2020-12-02T17:26:38Z</dcterms:created>
  <dcterms:modified xsi:type="dcterms:W3CDTF">2020-12-16T20:59:49Z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0x01010048E88FDC15541749914FDC39D230AEA0</vt:lpwstr>
  </property>
</Properties>
</file>