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82" r:id="rId6"/>
    <p:sldId id="260" r:id="rId7"/>
    <p:sldId id="283" r:id="rId8"/>
    <p:sldId id="286" r:id="rId9"/>
    <p:sldId id="287" r:id="rId10"/>
    <p:sldId id="261" r:id="rId11"/>
    <p:sldId id="258" r:id="rId12"/>
    <p:sldId id="259" r:id="rId13"/>
    <p:sldId id="269" r:id="rId14"/>
    <p:sldId id="262" r:id="rId15"/>
    <p:sldId id="271" r:id="rId16"/>
    <p:sldId id="284" r:id="rId17"/>
    <p:sldId id="280" r:id="rId18"/>
    <p:sldId id="270" r:id="rId19"/>
    <p:sldId id="26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A2E4D-511F-4763-A201-5E124E47F4F8}" v="54" dt="2020-12-14T19:20:20.663"/>
    <p1510:client id="{DB3470AD-F696-41A9-B261-C4797505E582}" v="23" dt="2020-12-15T12:25:28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24" autoAdjust="0"/>
  </p:normalViewPr>
  <p:slideViewPr>
    <p:cSldViewPr snapToGrid="0">
      <p:cViewPr varScale="1">
        <p:scale>
          <a:sx n="86" d="100"/>
          <a:sy n="8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J Jons" userId="S::dj.jons@funeraldirectorslife.com::e252eebb-5eee-4d97-a384-5e950c85459b" providerId="AD" clId="Web-{E743C25D-47C6-1083-5FF1-13D6BE6EB522}"/>
    <pc:docChg chg="sldOrd">
      <pc:chgData name="DJ Jons" userId="S::dj.jons@funeraldirectorslife.com::e252eebb-5eee-4d97-a384-5e950c85459b" providerId="AD" clId="Web-{E743C25D-47C6-1083-5FF1-13D6BE6EB522}" dt="2020-12-10T00:37:16.713" v="0"/>
      <pc:docMkLst>
        <pc:docMk/>
      </pc:docMkLst>
      <pc:sldChg chg="ord">
        <pc:chgData name="DJ Jons" userId="S::dj.jons@funeraldirectorslife.com::e252eebb-5eee-4d97-a384-5e950c85459b" providerId="AD" clId="Web-{E743C25D-47C6-1083-5FF1-13D6BE6EB522}" dt="2020-12-10T00:37:16.713" v="0"/>
        <pc:sldMkLst>
          <pc:docMk/>
          <pc:sldMk cId="1135048015" sldId="278"/>
        </pc:sldMkLst>
      </pc:sldChg>
    </pc:docChg>
  </pc:docChgLst>
  <pc:docChgLst>
    <pc:chgData name="DJ Jons" userId="e252eebb-5eee-4d97-a384-5e950c85459b" providerId="ADAL" clId="{4F6A2E4D-511F-4763-A201-5E124E47F4F8}"/>
    <pc:docChg chg="custSel mod addSld delSld modSld sldOrd">
      <pc:chgData name="DJ Jons" userId="e252eebb-5eee-4d97-a384-5e950c85459b" providerId="ADAL" clId="{4F6A2E4D-511F-4763-A201-5E124E47F4F8}" dt="2020-12-14T19:20:20.695" v="77" actId="20577"/>
      <pc:docMkLst>
        <pc:docMk/>
      </pc:docMkLst>
      <pc:sldChg chg="delSp">
        <pc:chgData name="DJ Jons" userId="e252eebb-5eee-4d97-a384-5e950c85459b" providerId="ADAL" clId="{4F6A2E4D-511F-4763-A201-5E124E47F4F8}" dt="2020-12-13T16:51:22.268" v="34"/>
        <pc:sldMkLst>
          <pc:docMk/>
          <pc:sldMk cId="1726497133" sldId="260"/>
        </pc:sldMkLst>
        <pc:picChg chg="del">
          <ac:chgData name="DJ Jons" userId="e252eebb-5eee-4d97-a384-5e950c85459b" providerId="ADAL" clId="{4F6A2E4D-511F-4763-A201-5E124E47F4F8}" dt="2020-12-13T16:51:22.268" v="34"/>
          <ac:picMkLst>
            <pc:docMk/>
            <pc:sldMk cId="1726497133" sldId="260"/>
            <ac:picMk id="1026" creationId="{711ABC91-9561-4D9E-8D72-2569343FBBE6}"/>
          </ac:picMkLst>
        </pc:picChg>
      </pc:sldChg>
      <pc:sldChg chg="delSp">
        <pc:chgData name="DJ Jons" userId="e252eebb-5eee-4d97-a384-5e950c85459b" providerId="ADAL" clId="{4F6A2E4D-511F-4763-A201-5E124E47F4F8}" dt="2020-12-11T21:25:48.983" v="24"/>
        <pc:sldMkLst>
          <pc:docMk/>
          <pc:sldMk cId="3762105111" sldId="271"/>
        </pc:sldMkLst>
        <pc:picChg chg="del">
          <ac:chgData name="DJ Jons" userId="e252eebb-5eee-4d97-a384-5e950c85459b" providerId="ADAL" clId="{4F6A2E4D-511F-4763-A201-5E124E47F4F8}" dt="2020-12-11T21:25:48.983" v="24"/>
          <ac:picMkLst>
            <pc:docMk/>
            <pc:sldMk cId="3762105111" sldId="271"/>
            <ac:picMk id="1026" creationId="{52B395CB-F30C-47E9-88B3-15109A76B0AC}"/>
          </ac:picMkLst>
        </pc:picChg>
      </pc:sldChg>
      <pc:sldChg chg="add del">
        <pc:chgData name="DJ Jons" userId="e252eebb-5eee-4d97-a384-5e950c85459b" providerId="ADAL" clId="{4F6A2E4D-511F-4763-A201-5E124E47F4F8}" dt="2020-12-13T20:05:11.803" v="53" actId="47"/>
        <pc:sldMkLst>
          <pc:docMk/>
          <pc:sldMk cId="607094435" sldId="274"/>
        </pc:sldMkLst>
      </pc:sldChg>
      <pc:sldChg chg="del">
        <pc:chgData name="DJ Jons" userId="e252eebb-5eee-4d97-a384-5e950c85459b" providerId="ADAL" clId="{4F6A2E4D-511F-4763-A201-5E124E47F4F8}" dt="2020-12-09T23:51:57.804" v="0" actId="47"/>
        <pc:sldMkLst>
          <pc:docMk/>
          <pc:sldMk cId="2263117904" sldId="275"/>
        </pc:sldMkLst>
      </pc:sldChg>
      <pc:sldChg chg="del">
        <pc:chgData name="DJ Jons" userId="e252eebb-5eee-4d97-a384-5e950c85459b" providerId="ADAL" clId="{4F6A2E4D-511F-4763-A201-5E124E47F4F8}" dt="2020-12-11T21:24:41.782" v="23" actId="47"/>
        <pc:sldMkLst>
          <pc:docMk/>
          <pc:sldMk cId="204403573" sldId="276"/>
        </pc:sldMkLst>
      </pc:sldChg>
      <pc:sldChg chg="addSp modSp add del modNotes">
        <pc:chgData name="DJ Jons" userId="e252eebb-5eee-4d97-a384-5e950c85459b" providerId="ADAL" clId="{4F6A2E4D-511F-4763-A201-5E124E47F4F8}" dt="2020-12-11T21:22:03.587" v="17" actId="47"/>
        <pc:sldMkLst>
          <pc:docMk/>
          <pc:sldMk cId="1135048015" sldId="278"/>
        </pc:sldMkLst>
        <pc:picChg chg="add mod">
          <ac:chgData name="DJ Jons" userId="e252eebb-5eee-4d97-a384-5e950c85459b" providerId="ADAL" clId="{4F6A2E4D-511F-4763-A201-5E124E47F4F8}" dt="2020-12-10T00:35:23.127" v="9"/>
          <ac:picMkLst>
            <pc:docMk/>
            <pc:sldMk cId="1135048015" sldId="278"/>
            <ac:picMk id="3" creationId="{EC5D2C63-0335-4BD5-AB52-01DCC2917CB5}"/>
          </ac:picMkLst>
        </pc:picChg>
      </pc:sldChg>
      <pc:sldChg chg="addSp modSp add del modNotes">
        <pc:chgData name="DJ Jons" userId="e252eebb-5eee-4d97-a384-5e950c85459b" providerId="ADAL" clId="{4F6A2E4D-511F-4763-A201-5E124E47F4F8}" dt="2020-12-10T00:34:43.764" v="6" actId="47"/>
        <pc:sldMkLst>
          <pc:docMk/>
          <pc:sldMk cId="2147199236" sldId="278"/>
        </pc:sldMkLst>
        <pc:picChg chg="add mod">
          <ac:chgData name="DJ Jons" userId="e252eebb-5eee-4d97-a384-5e950c85459b" providerId="ADAL" clId="{4F6A2E4D-511F-4763-A201-5E124E47F4F8}" dt="2020-12-09T23:53:20.579" v="3"/>
          <ac:picMkLst>
            <pc:docMk/>
            <pc:sldMk cId="2147199236" sldId="278"/>
            <ac:picMk id="3" creationId="{4CC64F78-B85D-4A52-B4D1-D7E708E904C1}"/>
          </ac:picMkLst>
        </pc:picChg>
      </pc:sldChg>
      <pc:sldChg chg="addSp modSp add del modNotes">
        <pc:chgData name="DJ Jons" userId="e252eebb-5eee-4d97-a384-5e950c85459b" providerId="ADAL" clId="{4F6A2E4D-511F-4763-A201-5E124E47F4F8}" dt="2020-12-14T19:15:51.689" v="69" actId="47"/>
        <pc:sldMkLst>
          <pc:docMk/>
          <pc:sldMk cId="1970529115" sldId="279"/>
        </pc:sldMkLst>
        <pc:picChg chg="add mod">
          <ac:chgData name="DJ Jons" userId="e252eebb-5eee-4d97-a384-5e950c85459b" providerId="ADAL" clId="{4F6A2E4D-511F-4763-A201-5E124E47F4F8}" dt="2020-12-11T21:21:52.064" v="14"/>
          <ac:picMkLst>
            <pc:docMk/>
            <pc:sldMk cId="1970529115" sldId="279"/>
            <ac:picMk id="3" creationId="{5B5AC2A9-505F-41A4-B76A-F79EA1A67C1E}"/>
          </ac:picMkLst>
        </pc:picChg>
      </pc:sldChg>
      <pc:sldChg chg="addSp modSp add modNotes">
        <pc:chgData name="DJ Jons" userId="e252eebb-5eee-4d97-a384-5e950c85459b" providerId="ADAL" clId="{4F6A2E4D-511F-4763-A201-5E124E47F4F8}" dt="2020-12-11T21:24:34.298" v="22" actId="20577"/>
        <pc:sldMkLst>
          <pc:docMk/>
          <pc:sldMk cId="3353576912" sldId="280"/>
        </pc:sldMkLst>
        <pc:picChg chg="add mod">
          <ac:chgData name="DJ Jons" userId="e252eebb-5eee-4d97-a384-5e950c85459b" providerId="ADAL" clId="{4F6A2E4D-511F-4763-A201-5E124E47F4F8}" dt="2020-12-11T21:24:34.240" v="20"/>
          <ac:picMkLst>
            <pc:docMk/>
            <pc:sldMk cId="3353576912" sldId="280"/>
            <ac:picMk id="3" creationId="{D6C0397B-D186-48BC-B669-4F7AF0C7E71B}"/>
          </ac:picMkLst>
        </pc:picChg>
      </pc:sldChg>
      <pc:sldChg chg="addSp delSp modSp new del mod ord setBg">
        <pc:chgData name="DJ Jons" userId="e252eebb-5eee-4d97-a384-5e950c85459b" providerId="ADAL" clId="{4F6A2E4D-511F-4763-A201-5E124E47F4F8}" dt="2020-12-11T21:26:36.411" v="31" actId="47"/>
        <pc:sldMkLst>
          <pc:docMk/>
          <pc:sldMk cId="2819203376" sldId="281"/>
        </pc:sldMkLst>
        <pc:spChg chg="del">
          <ac:chgData name="DJ Jons" userId="e252eebb-5eee-4d97-a384-5e950c85459b" providerId="ADAL" clId="{4F6A2E4D-511F-4763-A201-5E124E47F4F8}" dt="2020-12-11T21:26:19.595" v="27" actId="26606"/>
          <ac:spMkLst>
            <pc:docMk/>
            <pc:sldMk cId="2819203376" sldId="281"/>
            <ac:spMk id="2" creationId="{F5BBE77B-C973-4842-9E7C-E881B10E7B82}"/>
          </ac:spMkLst>
        </pc:spChg>
        <pc:spChg chg="del">
          <ac:chgData name="DJ Jons" userId="e252eebb-5eee-4d97-a384-5e950c85459b" providerId="ADAL" clId="{4F6A2E4D-511F-4763-A201-5E124E47F4F8}" dt="2020-12-11T21:26:19.595" v="27" actId="26606"/>
          <ac:spMkLst>
            <pc:docMk/>
            <pc:sldMk cId="2819203376" sldId="281"/>
            <ac:spMk id="3" creationId="{334C5BE6-867C-4ECC-94A0-EE3E758B9AC6}"/>
          </ac:spMkLst>
        </pc:spChg>
        <pc:spChg chg="add mod">
          <ac:chgData name="DJ Jons" userId="e252eebb-5eee-4d97-a384-5e950c85459b" providerId="ADAL" clId="{4F6A2E4D-511F-4763-A201-5E124E47F4F8}" dt="2020-12-11T21:26:33.672" v="30" actId="478"/>
          <ac:spMkLst>
            <pc:docMk/>
            <pc:sldMk cId="2819203376" sldId="281"/>
            <ac:spMk id="4" creationId="{C1A8CD81-2629-4D1F-8CE9-CA637AF3FC17}"/>
          </ac:spMkLst>
        </pc:spChg>
        <pc:spChg chg="add">
          <ac:chgData name="DJ Jons" userId="e252eebb-5eee-4d97-a384-5e950c85459b" providerId="ADAL" clId="{4F6A2E4D-511F-4763-A201-5E124E47F4F8}" dt="2020-12-11T21:26:19.595" v="27" actId="26606"/>
          <ac:spMkLst>
            <pc:docMk/>
            <pc:sldMk cId="2819203376" sldId="281"/>
            <ac:spMk id="71" creationId="{42A4FC2C-047E-45A5-965D-8E1E3BF09BC6}"/>
          </ac:spMkLst>
        </pc:spChg>
        <pc:picChg chg="add del mod">
          <ac:chgData name="DJ Jons" userId="e252eebb-5eee-4d97-a384-5e950c85459b" providerId="ADAL" clId="{4F6A2E4D-511F-4763-A201-5E124E47F4F8}" dt="2020-12-11T21:26:33.672" v="30" actId="478"/>
          <ac:picMkLst>
            <pc:docMk/>
            <pc:sldMk cId="2819203376" sldId="281"/>
            <ac:picMk id="2050" creationId="{1DD47F5A-9128-46C4-B99F-C4B1E4414BE0}"/>
          </ac:picMkLst>
        </pc:picChg>
      </pc:sldChg>
      <pc:sldChg chg="add del">
        <pc:chgData name="DJ Jons" userId="e252eebb-5eee-4d97-a384-5e950c85459b" providerId="ADAL" clId="{4F6A2E4D-511F-4763-A201-5E124E47F4F8}" dt="2020-12-13T20:04:25.883" v="49" actId="47"/>
        <pc:sldMkLst>
          <pc:docMk/>
          <pc:sldMk cId="3372064514" sldId="281"/>
        </pc:sldMkLst>
      </pc:sldChg>
      <pc:sldChg chg="add">
        <pc:chgData name="DJ Jons" userId="e252eebb-5eee-4d97-a384-5e950c85459b" providerId="ADAL" clId="{4F6A2E4D-511F-4763-A201-5E124E47F4F8}" dt="2020-12-13T16:51:41.815" v="35"/>
        <pc:sldMkLst>
          <pc:docMk/>
          <pc:sldMk cId="251668733" sldId="282"/>
        </pc:sldMkLst>
      </pc:sldChg>
      <pc:sldChg chg="modSp add mod">
        <pc:chgData name="DJ Jons" userId="e252eebb-5eee-4d97-a384-5e950c85459b" providerId="ADAL" clId="{4F6A2E4D-511F-4763-A201-5E124E47F4F8}" dt="2020-12-13T20:04:19.798" v="48" actId="1076"/>
        <pc:sldMkLst>
          <pc:docMk/>
          <pc:sldMk cId="4077419545" sldId="283"/>
        </pc:sldMkLst>
        <pc:picChg chg="mod">
          <ac:chgData name="DJ Jons" userId="e252eebb-5eee-4d97-a384-5e950c85459b" providerId="ADAL" clId="{4F6A2E4D-511F-4763-A201-5E124E47F4F8}" dt="2020-12-13T20:04:19.798" v="48" actId="1076"/>
          <ac:picMkLst>
            <pc:docMk/>
            <pc:sldMk cId="4077419545" sldId="283"/>
            <ac:picMk id="3" creationId="{0F39E124-1044-4785-BD3F-634511433FDD}"/>
          </ac:picMkLst>
        </pc:picChg>
      </pc:sldChg>
      <pc:sldChg chg="add del">
        <pc:chgData name="DJ Jons" userId="e252eebb-5eee-4d97-a384-5e950c85459b" providerId="ADAL" clId="{4F6A2E4D-511F-4763-A201-5E124E47F4F8}" dt="2020-12-13T20:04:35.396" v="51" actId="47"/>
        <pc:sldMkLst>
          <pc:docMk/>
          <pc:sldMk cId="2109045279" sldId="284"/>
        </pc:sldMkLst>
      </pc:sldChg>
      <pc:sldChg chg="add">
        <pc:chgData name="DJ Jons" userId="e252eebb-5eee-4d97-a384-5e950c85459b" providerId="ADAL" clId="{4F6A2E4D-511F-4763-A201-5E124E47F4F8}" dt="2020-12-13T20:05:07.394" v="52"/>
        <pc:sldMkLst>
          <pc:docMk/>
          <pc:sldMk cId="3545926020" sldId="284"/>
        </pc:sldMkLst>
      </pc:sldChg>
      <pc:sldChg chg="addSp modSp add modNotes">
        <pc:chgData name="DJ Jons" userId="e252eebb-5eee-4d97-a384-5e950c85459b" providerId="ADAL" clId="{4F6A2E4D-511F-4763-A201-5E124E47F4F8}" dt="2020-12-14T19:20:20.695" v="77" actId="20577"/>
        <pc:sldMkLst>
          <pc:docMk/>
          <pc:sldMk cId="879801548" sldId="285"/>
        </pc:sldMkLst>
        <pc:picChg chg="add mod">
          <ac:chgData name="DJ Jons" userId="e252eebb-5eee-4d97-a384-5e950c85459b" providerId="ADAL" clId="{4F6A2E4D-511F-4763-A201-5E124E47F4F8}" dt="2020-12-14T19:20:20.636" v="75"/>
          <ac:picMkLst>
            <pc:docMk/>
            <pc:sldMk cId="879801548" sldId="285"/>
            <ac:picMk id="3" creationId="{CC727A33-4B66-4D34-8107-DBF9E86F162C}"/>
          </ac:picMkLst>
        </pc:picChg>
      </pc:sldChg>
      <pc:sldChg chg="addSp modSp add del modNotes">
        <pc:chgData name="DJ Jons" userId="e252eebb-5eee-4d97-a384-5e950c85459b" providerId="ADAL" clId="{4F6A2E4D-511F-4763-A201-5E124E47F4F8}" dt="2020-12-14T19:16:34.403" v="70" actId="47"/>
        <pc:sldMkLst>
          <pc:docMk/>
          <pc:sldMk cId="3460533513" sldId="285"/>
        </pc:sldMkLst>
        <pc:picChg chg="add mod">
          <ac:chgData name="DJ Jons" userId="e252eebb-5eee-4d97-a384-5e950c85459b" providerId="ADAL" clId="{4F6A2E4D-511F-4763-A201-5E124E47F4F8}" dt="2020-12-14T19:15:27.680" v="56"/>
          <ac:picMkLst>
            <pc:docMk/>
            <pc:sldMk cId="3460533513" sldId="285"/>
            <ac:picMk id="3" creationId="{B4BDFBAC-A110-4A1E-9A07-F3EE1D3FF1D1}"/>
          </ac:picMkLst>
        </pc:picChg>
      </pc:sldChg>
      <pc:sldChg chg="addSp modSp add del modNotes">
        <pc:chgData name="DJ Jons" userId="e252eebb-5eee-4d97-a384-5e950c85459b" providerId="ADAL" clId="{4F6A2E4D-511F-4763-A201-5E124E47F4F8}" dt="2020-12-14T19:16:37.018" v="71" actId="47"/>
        <pc:sldMkLst>
          <pc:docMk/>
          <pc:sldMk cId="3135896119" sldId="286"/>
        </pc:sldMkLst>
        <pc:picChg chg="add mod">
          <ac:chgData name="DJ Jons" userId="e252eebb-5eee-4d97-a384-5e950c85459b" providerId="ADAL" clId="{4F6A2E4D-511F-4763-A201-5E124E47F4F8}" dt="2020-12-14T19:15:27.899" v="61"/>
          <ac:picMkLst>
            <pc:docMk/>
            <pc:sldMk cId="3135896119" sldId="286"/>
            <ac:picMk id="3" creationId="{0C5D6B20-ADCE-4DAA-A561-B0E8CD4409F1}"/>
          </ac:picMkLst>
        </pc:picChg>
      </pc:sldChg>
      <pc:sldChg chg="addSp modSp add del modNotes">
        <pc:chgData name="DJ Jons" userId="e252eebb-5eee-4d97-a384-5e950c85459b" providerId="ADAL" clId="{4F6A2E4D-511F-4763-A201-5E124E47F4F8}" dt="2020-12-14T19:16:39.019" v="72" actId="47"/>
        <pc:sldMkLst>
          <pc:docMk/>
          <pc:sldMk cId="2985953783" sldId="287"/>
        </pc:sldMkLst>
        <pc:picChg chg="add mod">
          <ac:chgData name="DJ Jons" userId="e252eebb-5eee-4d97-a384-5e950c85459b" providerId="ADAL" clId="{4F6A2E4D-511F-4763-A201-5E124E47F4F8}" dt="2020-12-14T19:15:28.050" v="66"/>
          <ac:picMkLst>
            <pc:docMk/>
            <pc:sldMk cId="2985953783" sldId="287"/>
            <ac:picMk id="3" creationId="{65A54B00-ACB4-41B9-870F-5D2400CFB983}"/>
          </ac:picMkLst>
        </pc:picChg>
      </pc:sldChg>
    </pc:docChg>
  </pc:docChgLst>
  <pc:docChgLst>
    <pc:chgData name="DJ Jons" userId="e252eebb-5eee-4d97-a384-5e950c85459b" providerId="ADAL" clId="{C1F5B855-5D09-4562-885D-7FF42D11F021}"/>
    <pc:docChg chg="custSel addSld delSld modSld">
      <pc:chgData name="DJ Jons" userId="e252eebb-5eee-4d97-a384-5e950c85459b" providerId="ADAL" clId="{C1F5B855-5D09-4562-885D-7FF42D11F021}" dt="2020-12-09T23:48:49.528" v="56" actId="47"/>
      <pc:docMkLst>
        <pc:docMk/>
      </pc:docMkLst>
      <pc:sldChg chg="del">
        <pc:chgData name="DJ Jons" userId="e252eebb-5eee-4d97-a384-5e950c85459b" providerId="ADAL" clId="{C1F5B855-5D09-4562-885D-7FF42D11F021}" dt="2020-12-09T23:48:49.528" v="56" actId="47"/>
        <pc:sldMkLst>
          <pc:docMk/>
          <pc:sldMk cId="3918448667" sldId="272"/>
        </pc:sldMkLst>
      </pc:sldChg>
      <pc:sldChg chg="del">
        <pc:chgData name="DJ Jons" userId="e252eebb-5eee-4d97-a384-5e950c85459b" providerId="ADAL" clId="{C1F5B855-5D09-4562-885D-7FF42D11F021}" dt="2020-12-09T23:42:31.957" v="45" actId="47"/>
        <pc:sldMkLst>
          <pc:docMk/>
          <pc:sldMk cId="738984779" sldId="273"/>
        </pc:sldMkLst>
      </pc:sldChg>
      <pc:sldChg chg="del">
        <pc:chgData name="DJ Jons" userId="e252eebb-5eee-4d97-a384-5e950c85459b" providerId="ADAL" clId="{C1F5B855-5D09-4562-885D-7FF42D11F021}" dt="2020-12-09T23:48:01.767" v="51" actId="47"/>
        <pc:sldMkLst>
          <pc:docMk/>
          <pc:sldMk cId="418577169" sldId="274"/>
        </pc:sldMkLst>
      </pc:sldChg>
      <pc:sldChg chg="addSp modSp add modNotes">
        <pc:chgData name="DJ Jons" userId="e252eebb-5eee-4d97-a384-5e950c85459b" providerId="ADAL" clId="{C1F5B855-5D09-4562-885D-7FF42D11F021}" dt="2020-12-09T23:41:47.753" v="44" actId="20577"/>
        <pc:sldMkLst>
          <pc:docMk/>
          <pc:sldMk cId="2263117904" sldId="275"/>
        </pc:sldMkLst>
        <pc:picChg chg="add mod">
          <ac:chgData name="DJ Jons" userId="e252eebb-5eee-4d97-a384-5e950c85459b" providerId="ADAL" clId="{C1F5B855-5D09-4562-885D-7FF42D11F021}" dt="2020-12-09T23:41:47.693" v="42"/>
          <ac:picMkLst>
            <pc:docMk/>
            <pc:sldMk cId="2263117904" sldId="275"/>
            <ac:picMk id="3" creationId="{7C9B7B5D-E8C2-4424-B1DC-62E56D292F93}"/>
          </ac:picMkLst>
        </pc:picChg>
      </pc:sldChg>
      <pc:sldChg chg="addSp modSp add del modNotes">
        <pc:chgData name="DJ Jons" userId="e252eebb-5eee-4d97-a384-5e950c85459b" providerId="ADAL" clId="{C1F5B855-5D09-4562-885D-7FF42D11F021}" dt="2020-12-09T23:32:38.313" v="15" actId="47"/>
        <pc:sldMkLst>
          <pc:docMk/>
          <pc:sldMk cId="3015845085" sldId="275"/>
        </pc:sldMkLst>
        <pc:picChg chg="add mod">
          <ac:chgData name="DJ Jons" userId="e252eebb-5eee-4d97-a384-5e950c85459b" providerId="ADAL" clId="{C1F5B855-5D09-4562-885D-7FF42D11F021}" dt="2020-12-09T23:31:10.583" v="2"/>
          <ac:picMkLst>
            <pc:docMk/>
            <pc:sldMk cId="3015845085" sldId="275"/>
            <ac:picMk id="3" creationId="{71CF4274-21E2-4A27-9BA2-131C98CEC056}"/>
          </ac:picMkLst>
        </pc:picChg>
      </pc:sldChg>
      <pc:sldChg chg="addSp modSp add del modNotes">
        <pc:chgData name="DJ Jons" userId="e252eebb-5eee-4d97-a384-5e950c85459b" providerId="ADAL" clId="{C1F5B855-5D09-4562-885D-7FF42D11F021}" dt="2020-12-09T23:38:30.420" v="39" actId="47"/>
        <pc:sldMkLst>
          <pc:docMk/>
          <pc:sldMk cId="3091311780" sldId="275"/>
        </pc:sldMkLst>
        <pc:picChg chg="add mod">
          <ac:chgData name="DJ Jons" userId="e252eebb-5eee-4d97-a384-5e950c85459b" providerId="ADAL" clId="{C1F5B855-5D09-4562-885D-7FF42D11F021}" dt="2020-12-09T23:37:57.456" v="36"/>
          <ac:picMkLst>
            <pc:docMk/>
            <pc:sldMk cId="3091311780" sldId="275"/>
            <ac:picMk id="3" creationId="{74E79FD8-69BA-4EE4-A3AB-0985E3B1F272}"/>
          </ac:picMkLst>
        </pc:picChg>
      </pc:sldChg>
      <pc:sldChg chg="addSp modSp add modNotes">
        <pc:chgData name="DJ Jons" userId="e252eebb-5eee-4d97-a384-5e950c85459b" providerId="ADAL" clId="{C1F5B855-5D09-4562-885D-7FF42D11F021}" dt="2020-12-09T23:47:39.635" v="50" actId="20577"/>
        <pc:sldMkLst>
          <pc:docMk/>
          <pc:sldMk cId="204403573" sldId="276"/>
        </pc:sldMkLst>
        <pc:picChg chg="add mod">
          <ac:chgData name="DJ Jons" userId="e252eebb-5eee-4d97-a384-5e950c85459b" providerId="ADAL" clId="{C1F5B855-5D09-4562-885D-7FF42D11F021}" dt="2020-12-09T23:47:39.578" v="48"/>
          <ac:picMkLst>
            <pc:docMk/>
            <pc:sldMk cId="204403573" sldId="276"/>
            <ac:picMk id="3" creationId="{DDE68982-3D45-4A7F-B326-58F3BA112500}"/>
          </ac:picMkLst>
        </pc:picChg>
      </pc:sldChg>
      <pc:sldChg chg="addSp modSp add del modNotes">
        <pc:chgData name="DJ Jons" userId="e252eebb-5eee-4d97-a384-5e950c85459b" providerId="ADAL" clId="{C1F5B855-5D09-4562-885D-7FF42D11F021}" dt="2020-12-09T23:32:48.994" v="16" actId="47"/>
        <pc:sldMkLst>
          <pc:docMk/>
          <pc:sldMk cId="707208864" sldId="276"/>
        </pc:sldMkLst>
        <pc:picChg chg="add mod">
          <ac:chgData name="DJ Jons" userId="e252eebb-5eee-4d97-a384-5e950c85459b" providerId="ADAL" clId="{C1F5B855-5D09-4562-885D-7FF42D11F021}" dt="2020-12-09T23:31:10.911" v="7"/>
          <ac:picMkLst>
            <pc:docMk/>
            <pc:sldMk cId="707208864" sldId="276"/>
            <ac:picMk id="3" creationId="{08A04982-4BBB-4C78-856D-9223F08F4244}"/>
          </ac:picMkLst>
        </pc:picChg>
      </pc:sldChg>
      <pc:sldChg chg="addSp modSp add del modNotes">
        <pc:chgData name="DJ Jons" userId="e252eebb-5eee-4d97-a384-5e950c85459b" providerId="ADAL" clId="{C1F5B855-5D09-4562-885D-7FF42D11F021}" dt="2020-12-09T23:35:03.396" v="22" actId="47"/>
        <pc:sldMkLst>
          <pc:docMk/>
          <pc:sldMk cId="1845398074" sldId="277"/>
        </pc:sldMkLst>
        <pc:picChg chg="add mod">
          <ac:chgData name="DJ Jons" userId="e252eebb-5eee-4d97-a384-5e950c85459b" providerId="ADAL" clId="{C1F5B855-5D09-4562-885D-7FF42D11F021}" dt="2020-12-09T23:31:11.099" v="12"/>
          <ac:picMkLst>
            <pc:docMk/>
            <pc:sldMk cId="1845398074" sldId="277"/>
            <ac:picMk id="3" creationId="{746370D1-8FB8-4D61-BD14-1CDA81FF98DC}"/>
          </ac:picMkLst>
        </pc:picChg>
      </pc:sldChg>
      <pc:sldChg chg="addSp modSp new mod">
        <pc:chgData name="DJ Jons" userId="e252eebb-5eee-4d97-a384-5e950c85459b" providerId="ADAL" clId="{C1F5B855-5D09-4562-885D-7FF42D11F021}" dt="2020-12-09T23:48:47.605" v="55" actId="962"/>
        <pc:sldMkLst>
          <pc:docMk/>
          <pc:sldMk cId="2650699871" sldId="277"/>
        </pc:sldMkLst>
        <pc:picChg chg="add mod">
          <ac:chgData name="DJ Jons" userId="e252eebb-5eee-4d97-a384-5e950c85459b" providerId="ADAL" clId="{C1F5B855-5D09-4562-885D-7FF42D11F021}" dt="2020-12-09T23:48:47.605" v="55" actId="962"/>
          <ac:picMkLst>
            <pc:docMk/>
            <pc:sldMk cId="2650699871" sldId="277"/>
            <ac:picMk id="3" creationId="{C0F94BED-B614-4CF6-91D7-3CCE262B558E}"/>
          </ac:picMkLst>
        </pc:picChg>
      </pc:sldChg>
      <pc:sldChg chg="addSp modSp add del modNotes">
        <pc:chgData name="DJ Jons" userId="e252eebb-5eee-4d97-a384-5e950c85459b" providerId="ADAL" clId="{C1F5B855-5D09-4562-885D-7FF42D11F021}" dt="2020-12-09T23:37:38.021" v="33" actId="47"/>
        <pc:sldMkLst>
          <pc:docMk/>
          <pc:sldMk cId="1099808737" sldId="278"/>
        </pc:sldMkLst>
        <pc:picChg chg="add mod">
          <ac:chgData name="DJ Jons" userId="e252eebb-5eee-4d97-a384-5e950c85459b" providerId="ADAL" clId="{C1F5B855-5D09-4562-885D-7FF42D11F021}" dt="2020-12-09T23:34:49.441" v="19"/>
          <ac:picMkLst>
            <pc:docMk/>
            <pc:sldMk cId="1099808737" sldId="278"/>
            <ac:picMk id="3" creationId="{BE7A5741-CF9B-4EF6-915D-867C620792E7}"/>
          </ac:picMkLst>
        </pc:picChg>
      </pc:sldChg>
      <pc:sldChg chg="addSp delSp modSp add del mod modNotes">
        <pc:chgData name="DJ Jons" userId="e252eebb-5eee-4d97-a384-5e950c85459b" providerId="ADAL" clId="{C1F5B855-5D09-4562-885D-7FF42D11F021}" dt="2020-12-09T23:37:35.845" v="32" actId="47"/>
        <pc:sldMkLst>
          <pc:docMk/>
          <pc:sldMk cId="948684568" sldId="279"/>
        </pc:sldMkLst>
        <pc:picChg chg="add del mod">
          <ac:chgData name="DJ Jons" userId="e252eebb-5eee-4d97-a384-5e950c85459b" providerId="ADAL" clId="{C1F5B855-5D09-4562-885D-7FF42D11F021}" dt="2020-12-09T23:37:13.741" v="29"/>
          <ac:picMkLst>
            <pc:docMk/>
            <pc:sldMk cId="948684568" sldId="279"/>
            <ac:picMk id="3" creationId="{030D4446-A4BD-4D6A-8FAF-504A028659DF}"/>
          </ac:picMkLst>
        </pc:picChg>
        <pc:picChg chg="add mod">
          <ac:chgData name="DJ Jons" userId="e252eebb-5eee-4d97-a384-5e950c85459b" providerId="ADAL" clId="{C1F5B855-5D09-4562-885D-7FF42D11F021}" dt="2020-12-09T23:37:13.771" v="31"/>
          <ac:picMkLst>
            <pc:docMk/>
            <pc:sldMk cId="948684568" sldId="279"/>
            <ac:picMk id="5" creationId="{6DB86D84-56F6-4184-8111-577A74EBB1F3}"/>
          </ac:picMkLst>
        </pc:picChg>
      </pc:sldChg>
    </pc:docChg>
  </pc:docChgLst>
  <pc:docChgLst>
    <pc:chgData name="Terri Bannister" userId="820386f6-36d5-4287-8c2b-1f035bf87c87" providerId="ADAL" clId="{DB3470AD-F696-41A9-B261-C4797505E582}"/>
    <pc:docChg chg="custSel addSld delSld modSld">
      <pc:chgData name="Terri Bannister" userId="820386f6-36d5-4287-8c2b-1f035bf87c87" providerId="ADAL" clId="{DB3470AD-F696-41A9-B261-C4797505E582}" dt="2020-12-15T12:26:06.433" v="192" actId="729"/>
      <pc:docMkLst>
        <pc:docMk/>
      </pc:docMkLst>
      <pc:sldChg chg="addSp delSp modSp mod">
        <pc:chgData name="Terri Bannister" userId="820386f6-36d5-4287-8c2b-1f035bf87c87" providerId="ADAL" clId="{DB3470AD-F696-41A9-B261-C4797505E582}" dt="2020-12-14T21:37:19.043" v="19"/>
        <pc:sldMkLst>
          <pc:docMk/>
          <pc:sldMk cId="3353576912" sldId="280"/>
        </pc:sldMkLst>
        <pc:picChg chg="del">
          <ac:chgData name="Terri Bannister" userId="820386f6-36d5-4287-8c2b-1f035bf87c87" providerId="ADAL" clId="{DB3470AD-F696-41A9-B261-C4797505E582}" dt="2020-12-14T21:37:18.932" v="17"/>
          <ac:picMkLst>
            <pc:docMk/>
            <pc:sldMk cId="3353576912" sldId="280"/>
            <ac:picMk id="3" creationId="{D6C0397B-D186-48BC-B669-4F7AF0C7E71B}"/>
          </ac:picMkLst>
        </pc:picChg>
        <pc:picChg chg="add mod">
          <ac:chgData name="Terri Bannister" userId="820386f6-36d5-4287-8c2b-1f035bf87c87" providerId="ADAL" clId="{DB3470AD-F696-41A9-B261-C4797505E582}" dt="2020-12-14T21:37:19.043" v="19"/>
          <ac:picMkLst>
            <pc:docMk/>
            <pc:sldMk cId="3353576912" sldId="280"/>
            <ac:picMk id="4" creationId="{B8D92D0A-07F2-4546-80F2-366DFB6395F6}"/>
          </ac:picMkLst>
        </pc:picChg>
      </pc:sldChg>
      <pc:sldChg chg="delSp mod">
        <pc:chgData name="Terri Bannister" userId="820386f6-36d5-4287-8c2b-1f035bf87c87" providerId="ADAL" clId="{DB3470AD-F696-41A9-B261-C4797505E582}" dt="2020-12-14T22:23:28.478" v="20" actId="478"/>
        <pc:sldMkLst>
          <pc:docMk/>
          <pc:sldMk cId="4077419545" sldId="283"/>
        </pc:sldMkLst>
        <pc:picChg chg="del">
          <ac:chgData name="Terri Bannister" userId="820386f6-36d5-4287-8c2b-1f035bf87c87" providerId="ADAL" clId="{DB3470AD-F696-41A9-B261-C4797505E582}" dt="2020-12-14T22:23:28.478" v="20" actId="478"/>
          <ac:picMkLst>
            <pc:docMk/>
            <pc:sldMk cId="4077419545" sldId="283"/>
            <ac:picMk id="17" creationId="{42939F72-563A-4FF3-9F3B-4730586BCF27}"/>
          </ac:picMkLst>
        </pc:picChg>
      </pc:sldChg>
      <pc:sldChg chg="del">
        <pc:chgData name="Terri Bannister" userId="820386f6-36d5-4287-8c2b-1f035bf87c87" providerId="ADAL" clId="{DB3470AD-F696-41A9-B261-C4797505E582}" dt="2020-12-14T21:31:30.091" v="5" actId="2696"/>
        <pc:sldMkLst>
          <pc:docMk/>
          <pc:sldMk cId="879801548" sldId="285"/>
        </pc:sldMkLst>
      </pc:sldChg>
      <pc:sldChg chg="addSp delSp modSp add del mod modShow modNotes">
        <pc:chgData name="Terri Bannister" userId="820386f6-36d5-4287-8c2b-1f035bf87c87" providerId="ADAL" clId="{DB3470AD-F696-41A9-B261-C4797505E582}" dt="2020-12-15T12:25:38.162" v="191" actId="2696"/>
        <pc:sldMkLst>
          <pc:docMk/>
          <pc:sldMk cId="2025060117" sldId="285"/>
        </pc:sldMkLst>
        <pc:picChg chg="add del mod">
          <ac:chgData name="Terri Bannister" userId="820386f6-36d5-4287-8c2b-1f035bf87c87" providerId="ADAL" clId="{DB3470AD-F696-41A9-B261-C4797505E582}" dt="2020-12-14T21:37:15.257" v="13"/>
          <ac:picMkLst>
            <pc:docMk/>
            <pc:sldMk cId="2025060117" sldId="285"/>
            <ac:picMk id="3" creationId="{3C4AC7D5-467B-4741-840F-C9A8E8C97944}"/>
          </ac:picMkLst>
        </pc:picChg>
        <pc:picChg chg="add mod">
          <ac:chgData name="Terri Bannister" userId="820386f6-36d5-4287-8c2b-1f035bf87c87" providerId="ADAL" clId="{DB3470AD-F696-41A9-B261-C4797505E582}" dt="2020-12-14T21:37:15.374" v="15"/>
          <ac:picMkLst>
            <pc:docMk/>
            <pc:sldMk cId="2025060117" sldId="285"/>
            <ac:picMk id="5" creationId="{E9987591-9989-4ED1-A3FE-B6629FF73178}"/>
          </ac:picMkLst>
        </pc:picChg>
      </pc:sldChg>
      <pc:sldChg chg="modSp new mod">
        <pc:chgData name="Terri Bannister" userId="820386f6-36d5-4287-8c2b-1f035bf87c87" providerId="ADAL" clId="{DB3470AD-F696-41A9-B261-C4797505E582}" dt="2020-12-14T22:24:29.421" v="184" actId="20577"/>
        <pc:sldMkLst>
          <pc:docMk/>
          <pc:sldMk cId="164274893" sldId="286"/>
        </pc:sldMkLst>
        <pc:spChg chg="mod">
          <ac:chgData name="Terri Bannister" userId="820386f6-36d5-4287-8c2b-1f035bf87c87" providerId="ADAL" clId="{DB3470AD-F696-41A9-B261-C4797505E582}" dt="2020-12-14T22:23:50.879" v="92" actId="20577"/>
          <ac:spMkLst>
            <pc:docMk/>
            <pc:sldMk cId="164274893" sldId="286"/>
            <ac:spMk id="2" creationId="{06BBC8CE-86A6-43DB-9226-27FA4108889B}"/>
          </ac:spMkLst>
        </pc:spChg>
        <pc:spChg chg="mod">
          <ac:chgData name="Terri Bannister" userId="820386f6-36d5-4287-8c2b-1f035bf87c87" providerId="ADAL" clId="{DB3470AD-F696-41A9-B261-C4797505E582}" dt="2020-12-14T22:24:29.421" v="184" actId="20577"/>
          <ac:spMkLst>
            <pc:docMk/>
            <pc:sldMk cId="164274893" sldId="286"/>
            <ac:spMk id="3" creationId="{E104F0AB-14E3-4005-86FE-8EFF21A3B4DC}"/>
          </ac:spMkLst>
        </pc:spChg>
      </pc:sldChg>
      <pc:sldChg chg="addSp modSp add del modNotes">
        <pc:chgData name="Terri Bannister" userId="820386f6-36d5-4287-8c2b-1f035bf87c87" providerId="ADAL" clId="{DB3470AD-F696-41A9-B261-C4797505E582}" dt="2020-12-14T21:31:51.064" v="6" actId="47"/>
        <pc:sldMkLst>
          <pc:docMk/>
          <pc:sldMk cId="3682127088" sldId="286"/>
        </pc:sldMkLst>
        <pc:picChg chg="add mod">
          <ac:chgData name="Terri Bannister" userId="820386f6-36d5-4287-8c2b-1f035bf87c87" providerId="ADAL" clId="{DB3470AD-F696-41A9-B261-C4797505E582}" dt="2020-12-14T21:31:19.552" v="2"/>
          <ac:picMkLst>
            <pc:docMk/>
            <pc:sldMk cId="3682127088" sldId="286"/>
            <ac:picMk id="3" creationId="{9AB9DF63-CA43-4C5E-9727-E4B81F73939B}"/>
          </ac:picMkLst>
        </pc:picChg>
      </pc:sldChg>
      <pc:sldChg chg="addSp modSp add mod modShow modNotes">
        <pc:chgData name="Terri Bannister" userId="820386f6-36d5-4287-8c2b-1f035bf87c87" providerId="ADAL" clId="{DB3470AD-F696-41A9-B261-C4797505E582}" dt="2020-12-15T12:26:06.433" v="192" actId="729"/>
        <pc:sldMkLst>
          <pc:docMk/>
          <pc:sldMk cId="1425792471" sldId="287"/>
        </pc:sldMkLst>
        <pc:picChg chg="add mod">
          <ac:chgData name="Terri Bannister" userId="820386f6-36d5-4287-8c2b-1f035bf87c87" providerId="ADAL" clId="{DB3470AD-F696-41A9-B261-C4797505E582}" dt="2020-12-15T12:25:28.749" v="188"/>
          <ac:picMkLst>
            <pc:docMk/>
            <pc:sldMk cId="1425792471" sldId="287"/>
            <ac:picMk id="3" creationId="{A99B036B-8192-4D5B-BACC-D9155E3CECB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F2404-D49E-4997-9A9F-01AD5395EC7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172095A-13D2-46B2-AA1E-79C7B3C10D84}">
      <dgm:prSet/>
      <dgm:spPr/>
      <dgm:t>
        <a:bodyPr/>
        <a:lstStyle/>
        <a:p>
          <a:pPr>
            <a:defRPr b="1"/>
          </a:pPr>
          <a:r>
            <a:rPr lang="en-US"/>
            <a:t>Not one specific lead source – utilize:</a:t>
          </a:r>
        </a:p>
      </dgm:t>
    </dgm:pt>
    <dgm:pt modelId="{40C4D16B-736D-4797-B26D-3E4819517BBD}" type="parTrans" cxnId="{3BEC3DCE-E7F3-4C61-8366-1EA136B8E9D4}">
      <dgm:prSet/>
      <dgm:spPr/>
      <dgm:t>
        <a:bodyPr/>
        <a:lstStyle/>
        <a:p>
          <a:endParaRPr lang="en-US"/>
        </a:p>
      </dgm:t>
    </dgm:pt>
    <dgm:pt modelId="{4517D4FE-DDE7-44E1-BA9B-8C7F8B9132B0}" type="sibTrans" cxnId="{3BEC3DCE-E7F3-4C61-8366-1EA136B8E9D4}">
      <dgm:prSet/>
      <dgm:spPr/>
      <dgm:t>
        <a:bodyPr/>
        <a:lstStyle/>
        <a:p>
          <a:endParaRPr lang="en-US"/>
        </a:p>
      </dgm:t>
    </dgm:pt>
    <dgm:pt modelId="{9F5624A7-866C-4C50-96B2-A389EE10B9A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Lunch &amp; Learns</a:t>
          </a:r>
        </a:p>
      </dgm:t>
    </dgm:pt>
    <dgm:pt modelId="{07EA13AD-13AD-4674-9ED4-7D9630EA8C80}" type="parTrans" cxnId="{54E9BECD-7550-4B3E-9155-378646AD3317}">
      <dgm:prSet/>
      <dgm:spPr/>
      <dgm:t>
        <a:bodyPr/>
        <a:lstStyle/>
        <a:p>
          <a:endParaRPr lang="en-US"/>
        </a:p>
      </dgm:t>
    </dgm:pt>
    <dgm:pt modelId="{CCF35AE4-ACB5-4F9F-B6E9-6698F02226AA}" type="sibTrans" cxnId="{54E9BECD-7550-4B3E-9155-378646AD3317}">
      <dgm:prSet/>
      <dgm:spPr/>
      <dgm:t>
        <a:bodyPr/>
        <a:lstStyle/>
        <a:p>
          <a:endParaRPr lang="en-US"/>
        </a:p>
      </dgm:t>
    </dgm:pt>
    <dgm:pt modelId="{A493FE32-36E2-4C86-B4EE-35CDE535848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Surveys</a:t>
          </a:r>
        </a:p>
      </dgm:t>
    </dgm:pt>
    <dgm:pt modelId="{BBA2D525-D06E-4432-9563-1CF4E18E6B1D}" type="parTrans" cxnId="{514F15B4-7196-4C76-81C2-2ED6CFEAD65F}">
      <dgm:prSet/>
      <dgm:spPr/>
      <dgm:t>
        <a:bodyPr/>
        <a:lstStyle/>
        <a:p>
          <a:endParaRPr lang="en-US"/>
        </a:p>
      </dgm:t>
    </dgm:pt>
    <dgm:pt modelId="{6E72AC7D-A9FF-40AD-9734-139771CEE957}" type="sibTrans" cxnId="{514F15B4-7196-4C76-81C2-2ED6CFEAD65F}">
      <dgm:prSet/>
      <dgm:spPr/>
      <dgm:t>
        <a:bodyPr/>
        <a:lstStyle/>
        <a:p>
          <a:endParaRPr lang="en-US"/>
        </a:p>
      </dgm:t>
    </dgm:pt>
    <dgm:pt modelId="{31D430F1-15F2-4F67-B9F1-092F5C33476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Seminars</a:t>
          </a:r>
        </a:p>
      </dgm:t>
    </dgm:pt>
    <dgm:pt modelId="{38395AC6-AF07-466B-B371-36B2C0E9BA90}" type="parTrans" cxnId="{9505ED76-8F49-4728-82C0-F1524BA7321B}">
      <dgm:prSet/>
      <dgm:spPr/>
      <dgm:t>
        <a:bodyPr/>
        <a:lstStyle/>
        <a:p>
          <a:endParaRPr lang="en-US"/>
        </a:p>
      </dgm:t>
    </dgm:pt>
    <dgm:pt modelId="{D7D35B18-5029-4D0C-AFFE-1B100BFB1ACE}" type="sibTrans" cxnId="{9505ED76-8F49-4728-82C0-F1524BA7321B}">
      <dgm:prSet/>
      <dgm:spPr/>
      <dgm:t>
        <a:bodyPr/>
        <a:lstStyle/>
        <a:p>
          <a:endParaRPr lang="en-US"/>
        </a:p>
      </dgm:t>
    </dgm:pt>
    <dgm:pt modelId="{46492CA6-C5A5-4233-BFCC-DCE66681A90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Aftercare</a:t>
          </a:r>
        </a:p>
      </dgm:t>
    </dgm:pt>
    <dgm:pt modelId="{F10703A5-9FD9-44BF-B470-9F1055770D22}" type="parTrans" cxnId="{B88E642D-EBD3-434C-BC16-E64EDE32CAC9}">
      <dgm:prSet/>
      <dgm:spPr/>
      <dgm:t>
        <a:bodyPr/>
        <a:lstStyle/>
        <a:p>
          <a:endParaRPr lang="en-US"/>
        </a:p>
      </dgm:t>
    </dgm:pt>
    <dgm:pt modelId="{E4C8D8F2-C267-4DF1-9563-E058E856FE5B}" type="sibTrans" cxnId="{B88E642D-EBD3-434C-BC16-E64EDE32CAC9}">
      <dgm:prSet/>
      <dgm:spPr/>
      <dgm:t>
        <a:bodyPr/>
        <a:lstStyle/>
        <a:p>
          <a:endParaRPr lang="en-US"/>
        </a:p>
      </dgm:t>
    </dgm:pt>
    <dgm:pt modelId="{F7D7C94B-D2BC-4436-972F-A071053323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Walk‐in/Call‐in</a:t>
          </a:r>
        </a:p>
      </dgm:t>
    </dgm:pt>
    <dgm:pt modelId="{6F029E39-331D-4532-A442-536C871F8B15}" type="parTrans" cxnId="{F7F5F44F-8F0F-49FB-8193-5342A71F2593}">
      <dgm:prSet/>
      <dgm:spPr/>
      <dgm:t>
        <a:bodyPr/>
        <a:lstStyle/>
        <a:p>
          <a:endParaRPr lang="en-US"/>
        </a:p>
      </dgm:t>
    </dgm:pt>
    <dgm:pt modelId="{E43B0A24-4724-4B25-A0F9-4BA761B4C5FA}" type="sibTrans" cxnId="{F7F5F44F-8F0F-49FB-8193-5342A71F2593}">
      <dgm:prSet/>
      <dgm:spPr/>
      <dgm:t>
        <a:bodyPr/>
        <a:lstStyle/>
        <a:p>
          <a:endParaRPr lang="en-US"/>
        </a:p>
      </dgm:t>
    </dgm:pt>
    <dgm:pt modelId="{9593C1E6-08DA-460F-95B3-18246647FB6D}">
      <dgm:prSet/>
      <dgm:spPr/>
      <dgm:t>
        <a:bodyPr/>
        <a:lstStyle/>
        <a:p>
          <a:pPr>
            <a:defRPr b="1"/>
          </a:pPr>
          <a:r>
            <a:rPr lang="en-US" b="1"/>
            <a:t>3 Recipes </a:t>
          </a:r>
          <a:r>
            <a:rPr lang="en-US"/>
            <a:t>analogy:</a:t>
          </a:r>
        </a:p>
      </dgm:t>
    </dgm:pt>
    <dgm:pt modelId="{F56B5E6C-E8CC-44AD-94B6-755C2D82F37C}" type="parTrans" cxnId="{A22F6644-E444-4093-9AD1-1FED08ED0FE7}">
      <dgm:prSet/>
      <dgm:spPr/>
      <dgm:t>
        <a:bodyPr/>
        <a:lstStyle/>
        <a:p>
          <a:endParaRPr lang="en-US"/>
        </a:p>
      </dgm:t>
    </dgm:pt>
    <dgm:pt modelId="{66E5C1A4-94D5-42A8-9F21-6A24B46465C5}" type="sibTrans" cxnId="{A22F6644-E444-4093-9AD1-1FED08ED0FE7}">
      <dgm:prSet/>
      <dgm:spPr/>
      <dgm:t>
        <a:bodyPr/>
        <a:lstStyle/>
        <a:p>
          <a:endParaRPr lang="en-US"/>
        </a:p>
      </dgm:t>
    </dgm:pt>
    <dgm:pt modelId="{C26A5083-2181-41FC-98BE-A4C2413185B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Take what you’ve learned through training</a:t>
          </a:r>
        </a:p>
      </dgm:t>
    </dgm:pt>
    <dgm:pt modelId="{63B37E80-7491-4BD3-A5A4-D577FF976156}" type="parTrans" cxnId="{29F98B66-FEBD-4663-9C85-43C5550E40AF}">
      <dgm:prSet/>
      <dgm:spPr/>
      <dgm:t>
        <a:bodyPr/>
        <a:lstStyle/>
        <a:p>
          <a:endParaRPr lang="en-US"/>
        </a:p>
      </dgm:t>
    </dgm:pt>
    <dgm:pt modelId="{4E9AC9BC-BA70-4F5E-8D47-E407CA982D23}" type="sibTrans" cxnId="{29F98B66-FEBD-4663-9C85-43C5550E40AF}">
      <dgm:prSet/>
      <dgm:spPr/>
      <dgm:t>
        <a:bodyPr/>
        <a:lstStyle/>
        <a:p>
          <a:endParaRPr lang="en-US"/>
        </a:p>
      </dgm:t>
    </dgm:pt>
    <dgm:pt modelId="{CAE1541E-B697-4DDF-BDFD-70D2C7FC2D2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Learn what others are doing successfully</a:t>
          </a:r>
        </a:p>
      </dgm:t>
    </dgm:pt>
    <dgm:pt modelId="{AC1324BE-D475-49FF-8224-3E117495A317}" type="parTrans" cxnId="{64DA6DAB-C83D-499A-91B3-5F29812D1FCE}">
      <dgm:prSet/>
      <dgm:spPr/>
      <dgm:t>
        <a:bodyPr/>
        <a:lstStyle/>
        <a:p>
          <a:endParaRPr lang="en-US"/>
        </a:p>
      </dgm:t>
    </dgm:pt>
    <dgm:pt modelId="{874DBA54-4AA8-43FE-BC67-04B5674FDD1A}" type="sibTrans" cxnId="{64DA6DAB-C83D-499A-91B3-5F29812D1FCE}">
      <dgm:prSet/>
      <dgm:spPr/>
      <dgm:t>
        <a:bodyPr/>
        <a:lstStyle/>
        <a:p>
          <a:endParaRPr lang="en-US"/>
        </a:p>
      </dgm:t>
    </dgm:pt>
    <dgm:pt modelId="{9585AFB1-3C2D-46E8-AEA8-FFBA089AC3A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Create your own “recipe” for prospecting</a:t>
          </a:r>
        </a:p>
      </dgm:t>
    </dgm:pt>
    <dgm:pt modelId="{1FF1E740-8471-44B4-B46A-3C67E2B1B33A}" type="parTrans" cxnId="{1BE4908A-1BA4-4084-9516-34B34E326CD7}">
      <dgm:prSet/>
      <dgm:spPr/>
      <dgm:t>
        <a:bodyPr/>
        <a:lstStyle/>
        <a:p>
          <a:endParaRPr lang="en-US"/>
        </a:p>
      </dgm:t>
    </dgm:pt>
    <dgm:pt modelId="{EE819662-819C-4EF1-9D94-A93F51EE3C66}" type="sibTrans" cxnId="{1BE4908A-1BA4-4084-9516-34B34E326CD7}">
      <dgm:prSet/>
      <dgm:spPr/>
      <dgm:t>
        <a:bodyPr/>
        <a:lstStyle/>
        <a:p>
          <a:endParaRPr lang="en-US"/>
        </a:p>
      </dgm:t>
    </dgm:pt>
    <dgm:pt modelId="{41967AB2-0602-4702-8B76-6053D99E7CF9}" type="pres">
      <dgm:prSet presAssocID="{83AF2404-D49E-4997-9A9F-01AD5395EC7C}" presName="root" presStyleCnt="0">
        <dgm:presLayoutVars>
          <dgm:dir/>
          <dgm:resizeHandles val="exact"/>
        </dgm:presLayoutVars>
      </dgm:prSet>
      <dgm:spPr/>
    </dgm:pt>
    <dgm:pt modelId="{37F76F58-8A8F-41A7-AEEE-D478E036FEE5}" type="pres">
      <dgm:prSet presAssocID="{D172095A-13D2-46B2-AA1E-79C7B3C10D84}" presName="compNode" presStyleCnt="0"/>
      <dgm:spPr/>
    </dgm:pt>
    <dgm:pt modelId="{298E3057-A8EB-4043-A620-C37EDE02BD79}" type="pres">
      <dgm:prSet presAssocID="{D172095A-13D2-46B2-AA1E-79C7B3C10D8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988356E-1FC8-4281-BB2D-1FF77FCF7176}" type="pres">
      <dgm:prSet presAssocID="{D172095A-13D2-46B2-AA1E-79C7B3C10D84}" presName="iconSpace" presStyleCnt="0"/>
      <dgm:spPr/>
    </dgm:pt>
    <dgm:pt modelId="{9170F8D6-2A9F-4B1F-BD2B-B72FC97D68A2}" type="pres">
      <dgm:prSet presAssocID="{D172095A-13D2-46B2-AA1E-79C7B3C10D84}" presName="parTx" presStyleLbl="revTx" presStyleIdx="0" presStyleCnt="4">
        <dgm:presLayoutVars>
          <dgm:chMax val="0"/>
          <dgm:chPref val="0"/>
        </dgm:presLayoutVars>
      </dgm:prSet>
      <dgm:spPr/>
    </dgm:pt>
    <dgm:pt modelId="{3ACCD57B-6573-417D-9D37-8488FDBC62A3}" type="pres">
      <dgm:prSet presAssocID="{D172095A-13D2-46B2-AA1E-79C7B3C10D84}" presName="txSpace" presStyleCnt="0"/>
      <dgm:spPr/>
    </dgm:pt>
    <dgm:pt modelId="{0F4E3050-B571-4BE0-99BD-D31EA804B825}" type="pres">
      <dgm:prSet presAssocID="{D172095A-13D2-46B2-AA1E-79C7B3C10D84}" presName="desTx" presStyleLbl="revTx" presStyleIdx="1" presStyleCnt="4">
        <dgm:presLayoutVars/>
      </dgm:prSet>
      <dgm:spPr/>
    </dgm:pt>
    <dgm:pt modelId="{14C0EE6C-2CE9-45C4-BA63-D0B5951D0C7E}" type="pres">
      <dgm:prSet presAssocID="{4517D4FE-DDE7-44E1-BA9B-8C7F8B9132B0}" presName="sibTrans" presStyleCnt="0"/>
      <dgm:spPr/>
    </dgm:pt>
    <dgm:pt modelId="{A5DC835B-B05F-4477-A0F6-28DA755662D7}" type="pres">
      <dgm:prSet presAssocID="{9593C1E6-08DA-460F-95B3-18246647FB6D}" presName="compNode" presStyleCnt="0"/>
      <dgm:spPr/>
    </dgm:pt>
    <dgm:pt modelId="{040BF82E-4ECA-4B54-9E6E-96E495CD2E0F}" type="pres">
      <dgm:prSet presAssocID="{9593C1E6-08DA-460F-95B3-18246647FB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D9F52987-F973-4879-92F8-1A127097F21D}" type="pres">
      <dgm:prSet presAssocID="{9593C1E6-08DA-460F-95B3-18246647FB6D}" presName="iconSpace" presStyleCnt="0"/>
      <dgm:spPr/>
    </dgm:pt>
    <dgm:pt modelId="{F7D05A88-6E97-4FD2-844C-0EB910E61A6F}" type="pres">
      <dgm:prSet presAssocID="{9593C1E6-08DA-460F-95B3-18246647FB6D}" presName="parTx" presStyleLbl="revTx" presStyleIdx="2" presStyleCnt="4">
        <dgm:presLayoutVars>
          <dgm:chMax val="0"/>
          <dgm:chPref val="0"/>
        </dgm:presLayoutVars>
      </dgm:prSet>
      <dgm:spPr/>
    </dgm:pt>
    <dgm:pt modelId="{D25E3D8D-2A96-4B0A-AA65-9B2189973949}" type="pres">
      <dgm:prSet presAssocID="{9593C1E6-08DA-460F-95B3-18246647FB6D}" presName="txSpace" presStyleCnt="0"/>
      <dgm:spPr/>
    </dgm:pt>
    <dgm:pt modelId="{55F3181F-1F74-42C1-AE99-795A6DE23663}" type="pres">
      <dgm:prSet presAssocID="{9593C1E6-08DA-460F-95B3-18246647FB6D}" presName="desTx" presStyleLbl="revTx" presStyleIdx="3" presStyleCnt="4">
        <dgm:presLayoutVars/>
      </dgm:prSet>
      <dgm:spPr/>
    </dgm:pt>
  </dgm:ptLst>
  <dgm:cxnLst>
    <dgm:cxn modelId="{7A4DF20D-6C6C-4C11-8C3C-6F9D63911D14}" type="presOf" srcId="{9F5624A7-866C-4C50-96B2-A389EE10B9A0}" destId="{0F4E3050-B571-4BE0-99BD-D31EA804B825}" srcOrd="0" destOrd="0" presId="urn:microsoft.com/office/officeart/2018/2/layout/IconLabelDescriptionList"/>
    <dgm:cxn modelId="{5026710E-BB93-41C8-867C-4190CB351539}" type="presOf" srcId="{CAE1541E-B697-4DDF-BDFD-70D2C7FC2D2C}" destId="{55F3181F-1F74-42C1-AE99-795A6DE23663}" srcOrd="0" destOrd="1" presId="urn:microsoft.com/office/officeart/2018/2/layout/IconLabelDescriptionList"/>
    <dgm:cxn modelId="{5087E60F-8BE3-4614-A73F-209A80DF6172}" type="presOf" srcId="{9593C1E6-08DA-460F-95B3-18246647FB6D}" destId="{F7D05A88-6E97-4FD2-844C-0EB910E61A6F}" srcOrd="0" destOrd="0" presId="urn:microsoft.com/office/officeart/2018/2/layout/IconLabelDescriptionList"/>
    <dgm:cxn modelId="{3823221F-82EA-4CED-B32C-BE8F65AFEEFE}" type="presOf" srcId="{9585AFB1-3C2D-46E8-AEA8-FFBA089AC3A3}" destId="{55F3181F-1F74-42C1-AE99-795A6DE23663}" srcOrd="0" destOrd="2" presId="urn:microsoft.com/office/officeart/2018/2/layout/IconLabelDescriptionList"/>
    <dgm:cxn modelId="{47BDBC25-B063-49A4-9E11-48D06FB21361}" type="presOf" srcId="{D172095A-13D2-46B2-AA1E-79C7B3C10D84}" destId="{9170F8D6-2A9F-4B1F-BD2B-B72FC97D68A2}" srcOrd="0" destOrd="0" presId="urn:microsoft.com/office/officeart/2018/2/layout/IconLabelDescriptionList"/>
    <dgm:cxn modelId="{B88E642D-EBD3-434C-BC16-E64EDE32CAC9}" srcId="{D172095A-13D2-46B2-AA1E-79C7B3C10D84}" destId="{46492CA6-C5A5-4233-BFCC-DCE66681A903}" srcOrd="3" destOrd="0" parTransId="{F10703A5-9FD9-44BF-B470-9F1055770D22}" sibTransId="{E4C8D8F2-C267-4DF1-9563-E058E856FE5B}"/>
    <dgm:cxn modelId="{2909E85F-B6E4-4F08-BB36-8B58CB8DF543}" type="presOf" srcId="{A493FE32-36E2-4C86-B4EE-35CDE535848B}" destId="{0F4E3050-B571-4BE0-99BD-D31EA804B825}" srcOrd="0" destOrd="1" presId="urn:microsoft.com/office/officeart/2018/2/layout/IconLabelDescriptionList"/>
    <dgm:cxn modelId="{A22F6644-E444-4093-9AD1-1FED08ED0FE7}" srcId="{83AF2404-D49E-4997-9A9F-01AD5395EC7C}" destId="{9593C1E6-08DA-460F-95B3-18246647FB6D}" srcOrd="1" destOrd="0" parTransId="{F56B5E6C-E8CC-44AD-94B6-755C2D82F37C}" sibTransId="{66E5C1A4-94D5-42A8-9F21-6A24B46465C5}"/>
    <dgm:cxn modelId="{29F98B66-FEBD-4663-9C85-43C5550E40AF}" srcId="{9593C1E6-08DA-460F-95B3-18246647FB6D}" destId="{C26A5083-2181-41FC-98BE-A4C2413185BA}" srcOrd="0" destOrd="0" parTransId="{63B37E80-7491-4BD3-A5A4-D577FF976156}" sibTransId="{4E9AC9BC-BA70-4F5E-8D47-E407CA982D23}"/>
    <dgm:cxn modelId="{F7F5F44F-8F0F-49FB-8193-5342A71F2593}" srcId="{D172095A-13D2-46B2-AA1E-79C7B3C10D84}" destId="{F7D7C94B-D2BC-4436-972F-A0710533236D}" srcOrd="4" destOrd="0" parTransId="{6F029E39-331D-4532-A442-536C871F8B15}" sibTransId="{E43B0A24-4724-4B25-A0F9-4BA761B4C5FA}"/>
    <dgm:cxn modelId="{9505ED76-8F49-4728-82C0-F1524BA7321B}" srcId="{D172095A-13D2-46B2-AA1E-79C7B3C10D84}" destId="{31D430F1-15F2-4F67-B9F1-092F5C33476F}" srcOrd="2" destOrd="0" parTransId="{38395AC6-AF07-466B-B371-36B2C0E9BA90}" sibTransId="{D7D35B18-5029-4D0C-AFFE-1B100BFB1ACE}"/>
    <dgm:cxn modelId="{C1269280-5FAD-4FB9-AD04-FBB0AEA60F91}" type="presOf" srcId="{83AF2404-D49E-4997-9A9F-01AD5395EC7C}" destId="{41967AB2-0602-4702-8B76-6053D99E7CF9}" srcOrd="0" destOrd="0" presId="urn:microsoft.com/office/officeart/2018/2/layout/IconLabelDescriptionList"/>
    <dgm:cxn modelId="{1BE4908A-1BA4-4084-9516-34B34E326CD7}" srcId="{9593C1E6-08DA-460F-95B3-18246647FB6D}" destId="{9585AFB1-3C2D-46E8-AEA8-FFBA089AC3A3}" srcOrd="2" destOrd="0" parTransId="{1FF1E740-8471-44B4-B46A-3C67E2B1B33A}" sibTransId="{EE819662-819C-4EF1-9D94-A93F51EE3C66}"/>
    <dgm:cxn modelId="{F1AD0D95-349E-467D-B735-2F6777F074D1}" type="presOf" srcId="{F7D7C94B-D2BC-4436-972F-A0710533236D}" destId="{0F4E3050-B571-4BE0-99BD-D31EA804B825}" srcOrd="0" destOrd="4" presId="urn:microsoft.com/office/officeart/2018/2/layout/IconLabelDescriptionList"/>
    <dgm:cxn modelId="{CF21E1A0-87D4-47D6-99BF-D0132968A276}" type="presOf" srcId="{46492CA6-C5A5-4233-BFCC-DCE66681A903}" destId="{0F4E3050-B571-4BE0-99BD-D31EA804B825}" srcOrd="0" destOrd="3" presId="urn:microsoft.com/office/officeart/2018/2/layout/IconLabelDescriptionList"/>
    <dgm:cxn modelId="{0E7C50A8-18BD-4F1F-8151-71520AA23346}" type="presOf" srcId="{C26A5083-2181-41FC-98BE-A4C2413185BA}" destId="{55F3181F-1F74-42C1-AE99-795A6DE23663}" srcOrd="0" destOrd="0" presId="urn:microsoft.com/office/officeart/2018/2/layout/IconLabelDescriptionList"/>
    <dgm:cxn modelId="{64DA6DAB-C83D-499A-91B3-5F29812D1FCE}" srcId="{9593C1E6-08DA-460F-95B3-18246647FB6D}" destId="{CAE1541E-B697-4DDF-BDFD-70D2C7FC2D2C}" srcOrd="1" destOrd="0" parTransId="{AC1324BE-D475-49FF-8224-3E117495A317}" sibTransId="{874DBA54-4AA8-43FE-BC67-04B5674FDD1A}"/>
    <dgm:cxn modelId="{514F15B4-7196-4C76-81C2-2ED6CFEAD65F}" srcId="{D172095A-13D2-46B2-AA1E-79C7B3C10D84}" destId="{A493FE32-36E2-4C86-B4EE-35CDE535848B}" srcOrd="1" destOrd="0" parTransId="{BBA2D525-D06E-4432-9563-1CF4E18E6B1D}" sibTransId="{6E72AC7D-A9FF-40AD-9734-139771CEE957}"/>
    <dgm:cxn modelId="{54E9BECD-7550-4B3E-9155-378646AD3317}" srcId="{D172095A-13D2-46B2-AA1E-79C7B3C10D84}" destId="{9F5624A7-866C-4C50-96B2-A389EE10B9A0}" srcOrd="0" destOrd="0" parTransId="{07EA13AD-13AD-4674-9ED4-7D9630EA8C80}" sibTransId="{CCF35AE4-ACB5-4F9F-B6E9-6698F02226AA}"/>
    <dgm:cxn modelId="{3BEC3DCE-E7F3-4C61-8366-1EA136B8E9D4}" srcId="{83AF2404-D49E-4997-9A9F-01AD5395EC7C}" destId="{D172095A-13D2-46B2-AA1E-79C7B3C10D84}" srcOrd="0" destOrd="0" parTransId="{40C4D16B-736D-4797-B26D-3E4819517BBD}" sibTransId="{4517D4FE-DDE7-44E1-BA9B-8C7F8B9132B0}"/>
    <dgm:cxn modelId="{DF07FAF0-8797-48DF-B0E1-F6405CAED844}" type="presOf" srcId="{31D430F1-15F2-4F67-B9F1-092F5C33476F}" destId="{0F4E3050-B571-4BE0-99BD-D31EA804B825}" srcOrd="0" destOrd="2" presId="urn:microsoft.com/office/officeart/2018/2/layout/IconLabelDescriptionList"/>
    <dgm:cxn modelId="{F7583BC4-69EE-411E-98F6-527D51ACD7EC}" type="presParOf" srcId="{41967AB2-0602-4702-8B76-6053D99E7CF9}" destId="{37F76F58-8A8F-41A7-AEEE-D478E036FEE5}" srcOrd="0" destOrd="0" presId="urn:microsoft.com/office/officeart/2018/2/layout/IconLabelDescriptionList"/>
    <dgm:cxn modelId="{03883CF7-5E8B-40EB-83E9-91875F927A2A}" type="presParOf" srcId="{37F76F58-8A8F-41A7-AEEE-D478E036FEE5}" destId="{298E3057-A8EB-4043-A620-C37EDE02BD79}" srcOrd="0" destOrd="0" presId="urn:microsoft.com/office/officeart/2018/2/layout/IconLabelDescriptionList"/>
    <dgm:cxn modelId="{93F110BA-C6FC-4584-A9A7-8A3F36655B0F}" type="presParOf" srcId="{37F76F58-8A8F-41A7-AEEE-D478E036FEE5}" destId="{4988356E-1FC8-4281-BB2D-1FF77FCF7176}" srcOrd="1" destOrd="0" presId="urn:microsoft.com/office/officeart/2018/2/layout/IconLabelDescriptionList"/>
    <dgm:cxn modelId="{34BD12A1-BCB7-408D-B06E-67D4912C1574}" type="presParOf" srcId="{37F76F58-8A8F-41A7-AEEE-D478E036FEE5}" destId="{9170F8D6-2A9F-4B1F-BD2B-B72FC97D68A2}" srcOrd="2" destOrd="0" presId="urn:microsoft.com/office/officeart/2018/2/layout/IconLabelDescriptionList"/>
    <dgm:cxn modelId="{64EC194E-6260-4FE0-B31D-87A6FD12DF1E}" type="presParOf" srcId="{37F76F58-8A8F-41A7-AEEE-D478E036FEE5}" destId="{3ACCD57B-6573-417D-9D37-8488FDBC62A3}" srcOrd="3" destOrd="0" presId="urn:microsoft.com/office/officeart/2018/2/layout/IconLabelDescriptionList"/>
    <dgm:cxn modelId="{41220466-4459-4ECE-8F11-E7BCC1C03210}" type="presParOf" srcId="{37F76F58-8A8F-41A7-AEEE-D478E036FEE5}" destId="{0F4E3050-B571-4BE0-99BD-D31EA804B825}" srcOrd="4" destOrd="0" presId="urn:microsoft.com/office/officeart/2018/2/layout/IconLabelDescriptionList"/>
    <dgm:cxn modelId="{5B7958F0-D5D3-4B40-800F-715FF629E0C7}" type="presParOf" srcId="{41967AB2-0602-4702-8B76-6053D99E7CF9}" destId="{14C0EE6C-2CE9-45C4-BA63-D0B5951D0C7E}" srcOrd="1" destOrd="0" presId="urn:microsoft.com/office/officeart/2018/2/layout/IconLabelDescriptionList"/>
    <dgm:cxn modelId="{7B4D6AF0-EB04-444B-B3BC-462564BCCA37}" type="presParOf" srcId="{41967AB2-0602-4702-8B76-6053D99E7CF9}" destId="{A5DC835B-B05F-4477-A0F6-28DA755662D7}" srcOrd="2" destOrd="0" presId="urn:microsoft.com/office/officeart/2018/2/layout/IconLabelDescriptionList"/>
    <dgm:cxn modelId="{43B5F78E-3D0E-48A6-BD40-72463FC3A847}" type="presParOf" srcId="{A5DC835B-B05F-4477-A0F6-28DA755662D7}" destId="{040BF82E-4ECA-4B54-9E6E-96E495CD2E0F}" srcOrd="0" destOrd="0" presId="urn:microsoft.com/office/officeart/2018/2/layout/IconLabelDescriptionList"/>
    <dgm:cxn modelId="{02150488-A303-426F-965E-42949365096E}" type="presParOf" srcId="{A5DC835B-B05F-4477-A0F6-28DA755662D7}" destId="{D9F52987-F973-4879-92F8-1A127097F21D}" srcOrd="1" destOrd="0" presId="urn:microsoft.com/office/officeart/2018/2/layout/IconLabelDescriptionList"/>
    <dgm:cxn modelId="{F558309E-2258-4FBB-9D0B-C468BEEBB66B}" type="presParOf" srcId="{A5DC835B-B05F-4477-A0F6-28DA755662D7}" destId="{F7D05A88-6E97-4FD2-844C-0EB910E61A6F}" srcOrd="2" destOrd="0" presId="urn:microsoft.com/office/officeart/2018/2/layout/IconLabelDescriptionList"/>
    <dgm:cxn modelId="{670A2F19-F441-422C-8238-02FD96A77E27}" type="presParOf" srcId="{A5DC835B-B05F-4477-A0F6-28DA755662D7}" destId="{D25E3D8D-2A96-4B0A-AA65-9B2189973949}" srcOrd="3" destOrd="0" presId="urn:microsoft.com/office/officeart/2018/2/layout/IconLabelDescriptionList"/>
    <dgm:cxn modelId="{20A3AF55-8C20-4E7F-A089-0A171106C95C}" type="presParOf" srcId="{A5DC835B-B05F-4477-A0F6-28DA755662D7}" destId="{55F3181F-1F74-42C1-AE99-795A6DE2366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053F8-6B3D-4BDC-AE0C-B732FAF1B44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C0E46C-0E83-4075-9D17-5013536B62EF}">
      <dgm:prSet custT="1"/>
      <dgm:spPr/>
      <dgm:t>
        <a:bodyPr/>
        <a:lstStyle/>
        <a:p>
          <a:pPr>
            <a:defRPr b="1"/>
          </a:pPr>
          <a:r>
            <a:rPr lang="en-US" sz="2000" dirty="0"/>
            <a:t>Let your CRM work for you!</a:t>
          </a:r>
        </a:p>
      </dgm:t>
    </dgm:pt>
    <dgm:pt modelId="{451DFEC8-F97A-4B97-9700-601355AF18FE}" type="parTrans" cxnId="{FE58E202-5FA1-4877-AD98-06D5EA250140}">
      <dgm:prSet/>
      <dgm:spPr/>
      <dgm:t>
        <a:bodyPr/>
        <a:lstStyle/>
        <a:p>
          <a:endParaRPr lang="en-US"/>
        </a:p>
      </dgm:t>
    </dgm:pt>
    <dgm:pt modelId="{D1E5958E-F1BD-49C2-B3CE-B8B4BB62004F}" type="sibTrans" cxnId="{FE58E202-5FA1-4877-AD98-06D5EA250140}">
      <dgm:prSet/>
      <dgm:spPr/>
      <dgm:t>
        <a:bodyPr/>
        <a:lstStyle/>
        <a:p>
          <a:endParaRPr lang="en-US"/>
        </a:p>
      </dgm:t>
    </dgm:pt>
    <dgm:pt modelId="{E65DABEB-0C4B-4C1D-B6BE-AF9B528D82EC}">
      <dgm:prSet custT="1"/>
      <dgm:spPr/>
      <dgm:t>
        <a:bodyPr/>
        <a:lstStyle/>
        <a:p>
          <a:pPr>
            <a:defRPr b="1"/>
          </a:pPr>
          <a:r>
            <a:rPr lang="en-US" sz="2000" dirty="0"/>
            <a:t>Work “hot” leads first</a:t>
          </a:r>
        </a:p>
      </dgm:t>
    </dgm:pt>
    <dgm:pt modelId="{6E3B2618-061E-4896-B2B7-6EC0E4BB7438}" type="parTrans" cxnId="{B1E4E533-86EE-4610-A98A-53BF8342DA1F}">
      <dgm:prSet/>
      <dgm:spPr/>
      <dgm:t>
        <a:bodyPr/>
        <a:lstStyle/>
        <a:p>
          <a:endParaRPr lang="en-US"/>
        </a:p>
      </dgm:t>
    </dgm:pt>
    <dgm:pt modelId="{A9633395-A13E-4341-BEF4-C77C8D334D5B}" type="sibTrans" cxnId="{B1E4E533-86EE-4610-A98A-53BF8342DA1F}">
      <dgm:prSet/>
      <dgm:spPr/>
      <dgm:t>
        <a:bodyPr/>
        <a:lstStyle/>
        <a:p>
          <a:endParaRPr lang="en-US"/>
        </a:p>
      </dgm:t>
    </dgm:pt>
    <dgm:pt modelId="{26CE7419-1028-4143-A027-2191970A0A7A}">
      <dgm:prSet custT="1"/>
      <dgm:spPr/>
      <dgm:t>
        <a:bodyPr/>
        <a:lstStyle/>
        <a:p>
          <a:pPr>
            <a:defRPr b="1"/>
          </a:pPr>
          <a:r>
            <a:rPr lang="en-US" sz="2000" dirty="0"/>
            <a:t>Calendar items for follow-ups with ALL leads</a:t>
          </a:r>
        </a:p>
      </dgm:t>
    </dgm:pt>
    <dgm:pt modelId="{B6567A16-4820-4F34-9D20-F20E445168C6}" type="parTrans" cxnId="{755DC554-3BAC-4511-A329-882C1FACCAC3}">
      <dgm:prSet/>
      <dgm:spPr/>
      <dgm:t>
        <a:bodyPr/>
        <a:lstStyle/>
        <a:p>
          <a:endParaRPr lang="en-US"/>
        </a:p>
      </dgm:t>
    </dgm:pt>
    <dgm:pt modelId="{99983ACC-EAE0-44F0-8615-518861CF7DBE}" type="sibTrans" cxnId="{755DC554-3BAC-4511-A329-882C1FACCAC3}">
      <dgm:prSet/>
      <dgm:spPr/>
      <dgm:t>
        <a:bodyPr/>
        <a:lstStyle/>
        <a:p>
          <a:endParaRPr lang="en-US"/>
        </a:p>
      </dgm:t>
    </dgm:pt>
    <dgm:pt modelId="{F903D476-6F8B-4E17-A743-B247AC125688}">
      <dgm:prSet custT="1"/>
      <dgm:spPr/>
      <dgm:t>
        <a:bodyPr/>
        <a:lstStyle/>
        <a:p>
          <a:r>
            <a:rPr lang="en-US" sz="2000" dirty="0"/>
            <a:t>Makes certain you continuously have calls and appointments</a:t>
          </a:r>
        </a:p>
      </dgm:t>
    </dgm:pt>
    <dgm:pt modelId="{1CADEA75-3934-4F9A-8828-9EE9FAAA462A}" type="parTrans" cxnId="{A030D4A5-17B8-4B3E-A6E3-68380852D329}">
      <dgm:prSet/>
      <dgm:spPr/>
      <dgm:t>
        <a:bodyPr/>
        <a:lstStyle/>
        <a:p>
          <a:endParaRPr lang="en-US"/>
        </a:p>
      </dgm:t>
    </dgm:pt>
    <dgm:pt modelId="{BD3AC905-D961-4A0C-9D0E-60B84C59B493}" type="sibTrans" cxnId="{A030D4A5-17B8-4B3E-A6E3-68380852D329}">
      <dgm:prSet/>
      <dgm:spPr/>
      <dgm:t>
        <a:bodyPr/>
        <a:lstStyle/>
        <a:p>
          <a:endParaRPr lang="en-US"/>
        </a:p>
      </dgm:t>
    </dgm:pt>
    <dgm:pt modelId="{94E53180-EF2B-4658-9E86-97578947A345}">
      <dgm:prSet/>
      <dgm:spPr/>
      <dgm:t>
        <a:bodyPr/>
        <a:lstStyle/>
        <a:p>
          <a:pPr>
            <a:defRPr b="1"/>
          </a:pPr>
          <a:r>
            <a:rPr lang="en-US" u="sng" dirty="0"/>
            <a:t>Nurture your leads</a:t>
          </a:r>
          <a:endParaRPr lang="en-US" dirty="0"/>
        </a:p>
      </dgm:t>
    </dgm:pt>
    <dgm:pt modelId="{5E77AFD3-C5EC-44A0-BDAB-44E55563AFF6}" type="parTrans" cxnId="{375FED75-0231-4F55-8B19-5F848619A6CE}">
      <dgm:prSet/>
      <dgm:spPr/>
      <dgm:t>
        <a:bodyPr/>
        <a:lstStyle/>
        <a:p>
          <a:endParaRPr lang="en-US"/>
        </a:p>
      </dgm:t>
    </dgm:pt>
    <dgm:pt modelId="{1469F170-7427-4E89-BF41-E22D994378D7}" type="sibTrans" cxnId="{375FED75-0231-4F55-8B19-5F848619A6CE}">
      <dgm:prSet/>
      <dgm:spPr/>
      <dgm:t>
        <a:bodyPr/>
        <a:lstStyle/>
        <a:p>
          <a:endParaRPr lang="en-US"/>
        </a:p>
      </dgm:t>
    </dgm:pt>
    <dgm:pt modelId="{67D50AA8-2CAF-45A8-BD66-B8DE25EF3858}" type="pres">
      <dgm:prSet presAssocID="{1E3053F8-6B3D-4BDC-AE0C-B732FAF1B44A}" presName="root" presStyleCnt="0">
        <dgm:presLayoutVars>
          <dgm:dir/>
          <dgm:resizeHandles val="exact"/>
        </dgm:presLayoutVars>
      </dgm:prSet>
      <dgm:spPr/>
    </dgm:pt>
    <dgm:pt modelId="{7E327CC7-1538-4A03-9665-D5664B8E417F}" type="pres">
      <dgm:prSet presAssocID="{0EC0E46C-0E83-4075-9D17-5013536B62EF}" presName="compNode" presStyleCnt="0"/>
      <dgm:spPr/>
    </dgm:pt>
    <dgm:pt modelId="{1AAFF5DD-8075-401E-A962-B3ABBDA901EE}" type="pres">
      <dgm:prSet presAssocID="{0EC0E46C-0E83-4075-9D17-5013536B62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5EBA987-B06A-4549-95C3-A2F90C55D575}" type="pres">
      <dgm:prSet presAssocID="{0EC0E46C-0E83-4075-9D17-5013536B62EF}" presName="iconSpace" presStyleCnt="0"/>
      <dgm:spPr/>
    </dgm:pt>
    <dgm:pt modelId="{BC9FD47F-E1CF-46E5-9B04-A1F1B98CBA93}" type="pres">
      <dgm:prSet presAssocID="{0EC0E46C-0E83-4075-9D17-5013536B62EF}" presName="parTx" presStyleLbl="revTx" presStyleIdx="0" presStyleCnt="8">
        <dgm:presLayoutVars>
          <dgm:chMax val="0"/>
          <dgm:chPref val="0"/>
        </dgm:presLayoutVars>
      </dgm:prSet>
      <dgm:spPr/>
    </dgm:pt>
    <dgm:pt modelId="{4762FB6A-CA92-413B-BFAE-E452781C992B}" type="pres">
      <dgm:prSet presAssocID="{0EC0E46C-0E83-4075-9D17-5013536B62EF}" presName="txSpace" presStyleCnt="0"/>
      <dgm:spPr/>
    </dgm:pt>
    <dgm:pt modelId="{E4E26836-7012-4749-A002-8D824C16975D}" type="pres">
      <dgm:prSet presAssocID="{0EC0E46C-0E83-4075-9D17-5013536B62EF}" presName="desTx" presStyleLbl="revTx" presStyleIdx="1" presStyleCnt="8">
        <dgm:presLayoutVars/>
      </dgm:prSet>
      <dgm:spPr/>
    </dgm:pt>
    <dgm:pt modelId="{4D557541-2867-4CCA-BC61-7E413C3A57FD}" type="pres">
      <dgm:prSet presAssocID="{D1E5958E-F1BD-49C2-B3CE-B8B4BB62004F}" presName="sibTrans" presStyleCnt="0"/>
      <dgm:spPr/>
    </dgm:pt>
    <dgm:pt modelId="{631E18B8-A02A-4059-BF01-8FD22CA74848}" type="pres">
      <dgm:prSet presAssocID="{E65DABEB-0C4B-4C1D-B6BE-AF9B528D82EC}" presName="compNode" presStyleCnt="0"/>
      <dgm:spPr/>
    </dgm:pt>
    <dgm:pt modelId="{B3FDD421-2E16-4D03-AC4D-8CAA16D3F4DA}" type="pres">
      <dgm:prSet presAssocID="{E65DABEB-0C4B-4C1D-B6BE-AF9B528D82E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C3EBF346-5C86-43C3-A233-2B3970358308}" type="pres">
      <dgm:prSet presAssocID="{E65DABEB-0C4B-4C1D-B6BE-AF9B528D82EC}" presName="iconSpace" presStyleCnt="0"/>
      <dgm:spPr/>
    </dgm:pt>
    <dgm:pt modelId="{1288455A-47C8-4E10-B6EB-BD191239BBA5}" type="pres">
      <dgm:prSet presAssocID="{E65DABEB-0C4B-4C1D-B6BE-AF9B528D82EC}" presName="parTx" presStyleLbl="revTx" presStyleIdx="2" presStyleCnt="8">
        <dgm:presLayoutVars>
          <dgm:chMax val="0"/>
          <dgm:chPref val="0"/>
        </dgm:presLayoutVars>
      </dgm:prSet>
      <dgm:spPr/>
    </dgm:pt>
    <dgm:pt modelId="{68260D2C-C96F-4CE4-B54C-39A10282E288}" type="pres">
      <dgm:prSet presAssocID="{E65DABEB-0C4B-4C1D-B6BE-AF9B528D82EC}" presName="txSpace" presStyleCnt="0"/>
      <dgm:spPr/>
    </dgm:pt>
    <dgm:pt modelId="{942A879F-EB8F-4C57-B93F-CACBF4625E57}" type="pres">
      <dgm:prSet presAssocID="{E65DABEB-0C4B-4C1D-B6BE-AF9B528D82EC}" presName="desTx" presStyleLbl="revTx" presStyleIdx="3" presStyleCnt="8">
        <dgm:presLayoutVars/>
      </dgm:prSet>
      <dgm:spPr/>
    </dgm:pt>
    <dgm:pt modelId="{14C9EC1A-496B-42C4-AB86-7649CDB922B2}" type="pres">
      <dgm:prSet presAssocID="{A9633395-A13E-4341-BEF4-C77C8D334D5B}" presName="sibTrans" presStyleCnt="0"/>
      <dgm:spPr/>
    </dgm:pt>
    <dgm:pt modelId="{3773F29B-2560-498C-890F-72F089919C78}" type="pres">
      <dgm:prSet presAssocID="{26CE7419-1028-4143-A027-2191970A0A7A}" presName="compNode" presStyleCnt="0"/>
      <dgm:spPr/>
    </dgm:pt>
    <dgm:pt modelId="{118D02A7-1087-4835-86A5-CA9353926936}" type="pres">
      <dgm:prSet presAssocID="{26CE7419-1028-4143-A027-2191970A0A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FF05E658-E8C6-4228-8938-494CDEEBC28A}" type="pres">
      <dgm:prSet presAssocID="{26CE7419-1028-4143-A027-2191970A0A7A}" presName="iconSpace" presStyleCnt="0"/>
      <dgm:spPr/>
    </dgm:pt>
    <dgm:pt modelId="{452D6774-0C7D-4C1B-A7FC-C618A2BE1956}" type="pres">
      <dgm:prSet presAssocID="{26CE7419-1028-4143-A027-2191970A0A7A}" presName="parTx" presStyleLbl="revTx" presStyleIdx="4" presStyleCnt="8">
        <dgm:presLayoutVars>
          <dgm:chMax val="0"/>
          <dgm:chPref val="0"/>
        </dgm:presLayoutVars>
      </dgm:prSet>
      <dgm:spPr/>
    </dgm:pt>
    <dgm:pt modelId="{9BBD6145-729E-407B-A27C-0AE6F82110D9}" type="pres">
      <dgm:prSet presAssocID="{26CE7419-1028-4143-A027-2191970A0A7A}" presName="txSpace" presStyleCnt="0"/>
      <dgm:spPr/>
    </dgm:pt>
    <dgm:pt modelId="{412B9A54-9F70-49FA-828F-3722EC25F5C1}" type="pres">
      <dgm:prSet presAssocID="{26CE7419-1028-4143-A027-2191970A0A7A}" presName="desTx" presStyleLbl="revTx" presStyleIdx="5" presStyleCnt="8">
        <dgm:presLayoutVars/>
      </dgm:prSet>
      <dgm:spPr/>
    </dgm:pt>
    <dgm:pt modelId="{4FCD78F9-1C5D-41DC-8C63-F527B11D1B29}" type="pres">
      <dgm:prSet presAssocID="{99983ACC-EAE0-44F0-8615-518861CF7DBE}" presName="sibTrans" presStyleCnt="0"/>
      <dgm:spPr/>
    </dgm:pt>
    <dgm:pt modelId="{738BFD79-330D-430E-AE46-289142CDFC59}" type="pres">
      <dgm:prSet presAssocID="{94E53180-EF2B-4658-9E86-97578947A345}" presName="compNode" presStyleCnt="0"/>
      <dgm:spPr/>
    </dgm:pt>
    <dgm:pt modelId="{577E3657-C446-4296-AB5F-CBDE2EBE45EE}" type="pres">
      <dgm:prSet presAssocID="{94E53180-EF2B-4658-9E86-97578947A3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CCFFACB5-9796-4608-8F9C-79CE2D06B22F}" type="pres">
      <dgm:prSet presAssocID="{94E53180-EF2B-4658-9E86-97578947A345}" presName="iconSpace" presStyleCnt="0"/>
      <dgm:spPr/>
    </dgm:pt>
    <dgm:pt modelId="{4330EF03-73C3-4C63-971C-AB960BEECF47}" type="pres">
      <dgm:prSet presAssocID="{94E53180-EF2B-4658-9E86-97578947A345}" presName="parTx" presStyleLbl="revTx" presStyleIdx="6" presStyleCnt="8">
        <dgm:presLayoutVars>
          <dgm:chMax val="0"/>
          <dgm:chPref val="0"/>
        </dgm:presLayoutVars>
      </dgm:prSet>
      <dgm:spPr/>
    </dgm:pt>
    <dgm:pt modelId="{931BF53D-C939-473F-89F2-D2CC98B784B6}" type="pres">
      <dgm:prSet presAssocID="{94E53180-EF2B-4658-9E86-97578947A345}" presName="txSpace" presStyleCnt="0"/>
      <dgm:spPr/>
    </dgm:pt>
    <dgm:pt modelId="{D079B050-ECC0-466E-A1D9-CA4F756902D5}" type="pres">
      <dgm:prSet presAssocID="{94E53180-EF2B-4658-9E86-97578947A345}" presName="desTx" presStyleLbl="revTx" presStyleIdx="7" presStyleCnt="8">
        <dgm:presLayoutVars/>
      </dgm:prSet>
      <dgm:spPr/>
    </dgm:pt>
  </dgm:ptLst>
  <dgm:cxnLst>
    <dgm:cxn modelId="{56F8A501-740E-413B-8774-369E4BDF008A}" type="presOf" srcId="{1E3053F8-6B3D-4BDC-AE0C-B732FAF1B44A}" destId="{67D50AA8-2CAF-45A8-BD66-B8DE25EF3858}" srcOrd="0" destOrd="0" presId="urn:microsoft.com/office/officeart/2018/5/layout/CenteredIconLabelDescriptionList"/>
    <dgm:cxn modelId="{FE58E202-5FA1-4877-AD98-06D5EA250140}" srcId="{1E3053F8-6B3D-4BDC-AE0C-B732FAF1B44A}" destId="{0EC0E46C-0E83-4075-9D17-5013536B62EF}" srcOrd="0" destOrd="0" parTransId="{451DFEC8-F97A-4B97-9700-601355AF18FE}" sibTransId="{D1E5958E-F1BD-49C2-B3CE-B8B4BB62004F}"/>
    <dgm:cxn modelId="{B1E4E533-86EE-4610-A98A-53BF8342DA1F}" srcId="{1E3053F8-6B3D-4BDC-AE0C-B732FAF1B44A}" destId="{E65DABEB-0C4B-4C1D-B6BE-AF9B528D82EC}" srcOrd="1" destOrd="0" parTransId="{6E3B2618-061E-4896-B2B7-6EC0E4BB7438}" sibTransId="{A9633395-A13E-4341-BEF4-C77C8D334D5B}"/>
    <dgm:cxn modelId="{CEECF13C-8537-407D-922D-33C0ACF50228}" type="presOf" srcId="{F903D476-6F8B-4E17-A743-B247AC125688}" destId="{412B9A54-9F70-49FA-828F-3722EC25F5C1}" srcOrd="0" destOrd="0" presId="urn:microsoft.com/office/officeart/2018/5/layout/CenteredIconLabelDescriptionList"/>
    <dgm:cxn modelId="{4DDC2369-B9B7-4412-8919-1E35D11B97C4}" type="presOf" srcId="{26CE7419-1028-4143-A027-2191970A0A7A}" destId="{452D6774-0C7D-4C1B-A7FC-C618A2BE1956}" srcOrd="0" destOrd="0" presId="urn:microsoft.com/office/officeart/2018/5/layout/CenteredIconLabelDescriptionList"/>
    <dgm:cxn modelId="{755DC554-3BAC-4511-A329-882C1FACCAC3}" srcId="{1E3053F8-6B3D-4BDC-AE0C-B732FAF1B44A}" destId="{26CE7419-1028-4143-A027-2191970A0A7A}" srcOrd="2" destOrd="0" parTransId="{B6567A16-4820-4F34-9D20-F20E445168C6}" sibTransId="{99983ACC-EAE0-44F0-8615-518861CF7DBE}"/>
    <dgm:cxn modelId="{375FED75-0231-4F55-8B19-5F848619A6CE}" srcId="{1E3053F8-6B3D-4BDC-AE0C-B732FAF1B44A}" destId="{94E53180-EF2B-4658-9E86-97578947A345}" srcOrd="3" destOrd="0" parTransId="{5E77AFD3-C5EC-44A0-BDAB-44E55563AFF6}" sibTransId="{1469F170-7427-4E89-BF41-E22D994378D7}"/>
    <dgm:cxn modelId="{A030D4A5-17B8-4B3E-A6E3-68380852D329}" srcId="{26CE7419-1028-4143-A027-2191970A0A7A}" destId="{F903D476-6F8B-4E17-A743-B247AC125688}" srcOrd="0" destOrd="0" parTransId="{1CADEA75-3934-4F9A-8828-9EE9FAAA462A}" sibTransId="{BD3AC905-D961-4A0C-9D0E-60B84C59B493}"/>
    <dgm:cxn modelId="{32CE4EA6-33D3-41D1-9F70-E712D39BC3FD}" type="presOf" srcId="{0EC0E46C-0E83-4075-9D17-5013536B62EF}" destId="{BC9FD47F-E1CF-46E5-9B04-A1F1B98CBA93}" srcOrd="0" destOrd="0" presId="urn:microsoft.com/office/officeart/2018/5/layout/CenteredIconLabelDescriptionList"/>
    <dgm:cxn modelId="{2202C2C9-07FD-4A7A-A157-CD5CDEBCA493}" type="presOf" srcId="{E65DABEB-0C4B-4C1D-B6BE-AF9B528D82EC}" destId="{1288455A-47C8-4E10-B6EB-BD191239BBA5}" srcOrd="0" destOrd="0" presId="urn:microsoft.com/office/officeart/2018/5/layout/CenteredIconLabelDescriptionList"/>
    <dgm:cxn modelId="{CA1B81EE-7155-4568-A220-2AC4A1FA2C81}" type="presOf" srcId="{94E53180-EF2B-4658-9E86-97578947A345}" destId="{4330EF03-73C3-4C63-971C-AB960BEECF47}" srcOrd="0" destOrd="0" presId="urn:microsoft.com/office/officeart/2018/5/layout/CenteredIconLabelDescriptionList"/>
    <dgm:cxn modelId="{B13EA4B0-0277-48FB-87C4-1EAD97EB403E}" type="presParOf" srcId="{67D50AA8-2CAF-45A8-BD66-B8DE25EF3858}" destId="{7E327CC7-1538-4A03-9665-D5664B8E417F}" srcOrd="0" destOrd="0" presId="urn:microsoft.com/office/officeart/2018/5/layout/CenteredIconLabelDescriptionList"/>
    <dgm:cxn modelId="{86C3AD0E-DFFF-4CA6-A42D-A30D467323A6}" type="presParOf" srcId="{7E327CC7-1538-4A03-9665-D5664B8E417F}" destId="{1AAFF5DD-8075-401E-A962-B3ABBDA901EE}" srcOrd="0" destOrd="0" presId="urn:microsoft.com/office/officeart/2018/5/layout/CenteredIconLabelDescriptionList"/>
    <dgm:cxn modelId="{B908607A-8902-48B3-B779-083DCD797297}" type="presParOf" srcId="{7E327CC7-1538-4A03-9665-D5664B8E417F}" destId="{35EBA987-B06A-4549-95C3-A2F90C55D575}" srcOrd="1" destOrd="0" presId="urn:microsoft.com/office/officeart/2018/5/layout/CenteredIconLabelDescriptionList"/>
    <dgm:cxn modelId="{2A517A3C-99DD-415A-806F-4BBBDD6DDF12}" type="presParOf" srcId="{7E327CC7-1538-4A03-9665-D5664B8E417F}" destId="{BC9FD47F-E1CF-46E5-9B04-A1F1B98CBA93}" srcOrd="2" destOrd="0" presId="urn:microsoft.com/office/officeart/2018/5/layout/CenteredIconLabelDescriptionList"/>
    <dgm:cxn modelId="{EDE1DD55-D89F-4664-A36D-AE9257F3031A}" type="presParOf" srcId="{7E327CC7-1538-4A03-9665-D5664B8E417F}" destId="{4762FB6A-CA92-413B-BFAE-E452781C992B}" srcOrd="3" destOrd="0" presId="urn:microsoft.com/office/officeart/2018/5/layout/CenteredIconLabelDescriptionList"/>
    <dgm:cxn modelId="{2ADCB99D-1CD3-41D6-AE65-B13729E7059B}" type="presParOf" srcId="{7E327CC7-1538-4A03-9665-D5664B8E417F}" destId="{E4E26836-7012-4749-A002-8D824C16975D}" srcOrd="4" destOrd="0" presId="urn:microsoft.com/office/officeart/2018/5/layout/CenteredIconLabelDescriptionList"/>
    <dgm:cxn modelId="{657A2CED-1694-4DE1-812C-29FC3E7C20D1}" type="presParOf" srcId="{67D50AA8-2CAF-45A8-BD66-B8DE25EF3858}" destId="{4D557541-2867-4CCA-BC61-7E413C3A57FD}" srcOrd="1" destOrd="0" presId="urn:microsoft.com/office/officeart/2018/5/layout/CenteredIconLabelDescriptionList"/>
    <dgm:cxn modelId="{B51CF388-8ED6-41F0-87D7-01B2CD74F5BB}" type="presParOf" srcId="{67D50AA8-2CAF-45A8-BD66-B8DE25EF3858}" destId="{631E18B8-A02A-4059-BF01-8FD22CA74848}" srcOrd="2" destOrd="0" presId="urn:microsoft.com/office/officeart/2018/5/layout/CenteredIconLabelDescriptionList"/>
    <dgm:cxn modelId="{0BFED61A-DE15-48B0-98A5-AEEF277D2D4D}" type="presParOf" srcId="{631E18B8-A02A-4059-BF01-8FD22CA74848}" destId="{B3FDD421-2E16-4D03-AC4D-8CAA16D3F4DA}" srcOrd="0" destOrd="0" presId="urn:microsoft.com/office/officeart/2018/5/layout/CenteredIconLabelDescriptionList"/>
    <dgm:cxn modelId="{E1928119-B116-46D1-B156-E0E239E7BD33}" type="presParOf" srcId="{631E18B8-A02A-4059-BF01-8FD22CA74848}" destId="{C3EBF346-5C86-43C3-A233-2B3970358308}" srcOrd="1" destOrd="0" presId="urn:microsoft.com/office/officeart/2018/5/layout/CenteredIconLabelDescriptionList"/>
    <dgm:cxn modelId="{0AF4EF15-356F-4251-A29B-F6D5D759C235}" type="presParOf" srcId="{631E18B8-A02A-4059-BF01-8FD22CA74848}" destId="{1288455A-47C8-4E10-B6EB-BD191239BBA5}" srcOrd="2" destOrd="0" presId="urn:microsoft.com/office/officeart/2018/5/layout/CenteredIconLabelDescriptionList"/>
    <dgm:cxn modelId="{F641EF33-F1A2-49F3-94A0-F24555E25B2B}" type="presParOf" srcId="{631E18B8-A02A-4059-BF01-8FD22CA74848}" destId="{68260D2C-C96F-4CE4-B54C-39A10282E288}" srcOrd="3" destOrd="0" presId="urn:microsoft.com/office/officeart/2018/5/layout/CenteredIconLabelDescriptionList"/>
    <dgm:cxn modelId="{8575BF33-6F76-4A9A-A346-F8DF3E858A0D}" type="presParOf" srcId="{631E18B8-A02A-4059-BF01-8FD22CA74848}" destId="{942A879F-EB8F-4C57-B93F-CACBF4625E57}" srcOrd="4" destOrd="0" presId="urn:microsoft.com/office/officeart/2018/5/layout/CenteredIconLabelDescriptionList"/>
    <dgm:cxn modelId="{06288194-BCB3-4077-B7A2-BE30AB15D020}" type="presParOf" srcId="{67D50AA8-2CAF-45A8-BD66-B8DE25EF3858}" destId="{14C9EC1A-496B-42C4-AB86-7649CDB922B2}" srcOrd="3" destOrd="0" presId="urn:microsoft.com/office/officeart/2018/5/layout/CenteredIconLabelDescriptionList"/>
    <dgm:cxn modelId="{AC2DB4FF-FCF6-445B-B519-6BC4E0809436}" type="presParOf" srcId="{67D50AA8-2CAF-45A8-BD66-B8DE25EF3858}" destId="{3773F29B-2560-498C-890F-72F089919C78}" srcOrd="4" destOrd="0" presId="urn:microsoft.com/office/officeart/2018/5/layout/CenteredIconLabelDescriptionList"/>
    <dgm:cxn modelId="{35DB2750-738A-4DB6-BC71-200BC2C10091}" type="presParOf" srcId="{3773F29B-2560-498C-890F-72F089919C78}" destId="{118D02A7-1087-4835-86A5-CA9353926936}" srcOrd="0" destOrd="0" presId="urn:microsoft.com/office/officeart/2018/5/layout/CenteredIconLabelDescriptionList"/>
    <dgm:cxn modelId="{4AEEBC46-B2B2-4772-8D95-F502615B684D}" type="presParOf" srcId="{3773F29B-2560-498C-890F-72F089919C78}" destId="{FF05E658-E8C6-4228-8938-494CDEEBC28A}" srcOrd="1" destOrd="0" presId="urn:microsoft.com/office/officeart/2018/5/layout/CenteredIconLabelDescriptionList"/>
    <dgm:cxn modelId="{8D9FF96B-3AD1-499C-811B-3B7D3361E912}" type="presParOf" srcId="{3773F29B-2560-498C-890F-72F089919C78}" destId="{452D6774-0C7D-4C1B-A7FC-C618A2BE1956}" srcOrd="2" destOrd="0" presId="urn:microsoft.com/office/officeart/2018/5/layout/CenteredIconLabelDescriptionList"/>
    <dgm:cxn modelId="{DE79FC8B-BC8F-4869-8A09-81B70D416E53}" type="presParOf" srcId="{3773F29B-2560-498C-890F-72F089919C78}" destId="{9BBD6145-729E-407B-A27C-0AE6F82110D9}" srcOrd="3" destOrd="0" presId="urn:microsoft.com/office/officeart/2018/5/layout/CenteredIconLabelDescriptionList"/>
    <dgm:cxn modelId="{D7F9B028-21AC-42DF-B510-E43B62552DA9}" type="presParOf" srcId="{3773F29B-2560-498C-890F-72F089919C78}" destId="{412B9A54-9F70-49FA-828F-3722EC25F5C1}" srcOrd="4" destOrd="0" presId="urn:microsoft.com/office/officeart/2018/5/layout/CenteredIconLabelDescriptionList"/>
    <dgm:cxn modelId="{413BF0A0-5392-48DD-BABC-E333A76CFADD}" type="presParOf" srcId="{67D50AA8-2CAF-45A8-BD66-B8DE25EF3858}" destId="{4FCD78F9-1C5D-41DC-8C63-F527B11D1B29}" srcOrd="5" destOrd="0" presId="urn:microsoft.com/office/officeart/2018/5/layout/CenteredIconLabelDescriptionList"/>
    <dgm:cxn modelId="{A8F51EE6-BC69-406C-875C-61A9472FB4DE}" type="presParOf" srcId="{67D50AA8-2CAF-45A8-BD66-B8DE25EF3858}" destId="{738BFD79-330D-430E-AE46-289142CDFC59}" srcOrd="6" destOrd="0" presId="urn:microsoft.com/office/officeart/2018/5/layout/CenteredIconLabelDescriptionList"/>
    <dgm:cxn modelId="{090DFA30-CC2C-46BC-B037-3A7B85BFEE9D}" type="presParOf" srcId="{738BFD79-330D-430E-AE46-289142CDFC59}" destId="{577E3657-C446-4296-AB5F-CBDE2EBE45EE}" srcOrd="0" destOrd="0" presId="urn:microsoft.com/office/officeart/2018/5/layout/CenteredIconLabelDescriptionList"/>
    <dgm:cxn modelId="{348B4C6C-B4FF-439A-8EB2-5E51471C72E8}" type="presParOf" srcId="{738BFD79-330D-430E-AE46-289142CDFC59}" destId="{CCFFACB5-9796-4608-8F9C-79CE2D06B22F}" srcOrd="1" destOrd="0" presId="urn:microsoft.com/office/officeart/2018/5/layout/CenteredIconLabelDescriptionList"/>
    <dgm:cxn modelId="{3141A37F-936C-4125-9BFC-8B09E8149351}" type="presParOf" srcId="{738BFD79-330D-430E-AE46-289142CDFC59}" destId="{4330EF03-73C3-4C63-971C-AB960BEECF47}" srcOrd="2" destOrd="0" presId="urn:microsoft.com/office/officeart/2018/5/layout/CenteredIconLabelDescriptionList"/>
    <dgm:cxn modelId="{19412139-160B-4957-A921-EEFD5AC57A98}" type="presParOf" srcId="{738BFD79-330D-430E-AE46-289142CDFC59}" destId="{931BF53D-C939-473F-89F2-D2CC98B784B6}" srcOrd="3" destOrd="0" presId="urn:microsoft.com/office/officeart/2018/5/layout/CenteredIconLabelDescriptionList"/>
    <dgm:cxn modelId="{270AFAAA-6B60-4424-8779-3D7A814E8FD1}" type="presParOf" srcId="{738BFD79-330D-430E-AE46-289142CDFC59}" destId="{D079B050-ECC0-466E-A1D9-CA4F756902D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7C5E0-66F3-49D1-9B15-2C531F7B42AD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8AF0C6-DF38-476B-A3FE-75570E14FA66}">
      <dgm:prSet custT="1"/>
      <dgm:spPr/>
      <dgm:t>
        <a:bodyPr/>
        <a:lstStyle/>
        <a:p>
          <a:r>
            <a:rPr lang="en-US" sz="2400" dirty="0"/>
            <a:t>Simplicity</a:t>
          </a:r>
        </a:p>
      </dgm:t>
    </dgm:pt>
    <dgm:pt modelId="{77C02F02-D5F9-43B5-847C-25596C301AD9}" type="parTrans" cxnId="{54032EED-3E28-4897-BE66-5A1CA29D20AD}">
      <dgm:prSet/>
      <dgm:spPr/>
      <dgm:t>
        <a:bodyPr/>
        <a:lstStyle/>
        <a:p>
          <a:endParaRPr lang="en-US"/>
        </a:p>
      </dgm:t>
    </dgm:pt>
    <dgm:pt modelId="{AA1E4D90-2BD2-49EE-9737-20B54F9A2A2C}" type="sibTrans" cxnId="{54032EED-3E28-4897-BE66-5A1CA29D20AD}">
      <dgm:prSet/>
      <dgm:spPr/>
      <dgm:t>
        <a:bodyPr/>
        <a:lstStyle/>
        <a:p>
          <a:endParaRPr lang="en-US"/>
        </a:p>
      </dgm:t>
    </dgm:pt>
    <dgm:pt modelId="{48A73E5B-CC8C-49B2-B707-D6F310912488}">
      <dgm:prSet/>
      <dgm:spPr/>
      <dgm:t>
        <a:bodyPr/>
        <a:lstStyle/>
        <a:p>
          <a:r>
            <a:rPr lang="en-US" dirty="0"/>
            <a:t>Keep it simple – don’t overthink things</a:t>
          </a:r>
        </a:p>
      </dgm:t>
    </dgm:pt>
    <dgm:pt modelId="{B4C6D929-6A57-4B06-8501-395DC0F8C47E}" type="parTrans" cxnId="{F17B2682-90CB-41A5-A8B8-ADC610B73B6A}">
      <dgm:prSet/>
      <dgm:spPr/>
      <dgm:t>
        <a:bodyPr/>
        <a:lstStyle/>
        <a:p>
          <a:endParaRPr lang="en-US"/>
        </a:p>
      </dgm:t>
    </dgm:pt>
    <dgm:pt modelId="{4A8F952E-AE0F-4F6D-8521-7B0626313CD8}" type="sibTrans" cxnId="{F17B2682-90CB-41A5-A8B8-ADC610B73B6A}">
      <dgm:prSet/>
      <dgm:spPr/>
      <dgm:t>
        <a:bodyPr/>
        <a:lstStyle/>
        <a:p>
          <a:endParaRPr lang="en-US"/>
        </a:p>
      </dgm:t>
    </dgm:pt>
    <dgm:pt modelId="{9313CF28-528A-4183-87A7-575F307BD3D0}">
      <dgm:prSet custT="1"/>
      <dgm:spPr/>
      <dgm:t>
        <a:bodyPr/>
        <a:lstStyle/>
        <a:p>
          <a:r>
            <a:rPr lang="en-US" sz="2400" dirty="0"/>
            <a:t>Calendar</a:t>
          </a:r>
        </a:p>
      </dgm:t>
    </dgm:pt>
    <dgm:pt modelId="{F1FDEAFA-B33F-4CCC-B31F-59AB1CC3F0F7}" type="parTrans" cxnId="{ADF7F63D-010F-49BC-A92A-76F3592F67BD}">
      <dgm:prSet/>
      <dgm:spPr/>
      <dgm:t>
        <a:bodyPr/>
        <a:lstStyle/>
        <a:p>
          <a:endParaRPr lang="en-US"/>
        </a:p>
      </dgm:t>
    </dgm:pt>
    <dgm:pt modelId="{EE4A100B-97E5-41E7-BB4F-EDB9B798D62B}" type="sibTrans" cxnId="{ADF7F63D-010F-49BC-A92A-76F3592F67BD}">
      <dgm:prSet/>
      <dgm:spPr/>
      <dgm:t>
        <a:bodyPr/>
        <a:lstStyle/>
        <a:p>
          <a:endParaRPr lang="en-US"/>
        </a:p>
      </dgm:t>
    </dgm:pt>
    <dgm:pt modelId="{5227C0A7-E8BB-459A-9942-B61F80F1FB59}">
      <dgm:prSet/>
      <dgm:spPr/>
      <dgm:t>
        <a:bodyPr/>
        <a:lstStyle/>
        <a:p>
          <a:r>
            <a:rPr lang="en-US"/>
            <a:t>Put all daily tasks and appointments on your calendar</a:t>
          </a:r>
        </a:p>
      </dgm:t>
    </dgm:pt>
    <dgm:pt modelId="{8D53DCCE-2207-4428-B2C3-167ED4DB5112}" type="parTrans" cxnId="{D023C5A8-FA73-495F-9052-E24014EE51BB}">
      <dgm:prSet/>
      <dgm:spPr/>
      <dgm:t>
        <a:bodyPr/>
        <a:lstStyle/>
        <a:p>
          <a:endParaRPr lang="en-US"/>
        </a:p>
      </dgm:t>
    </dgm:pt>
    <dgm:pt modelId="{49896928-7B9D-4D87-83EA-19E75E56E102}" type="sibTrans" cxnId="{D023C5A8-FA73-495F-9052-E24014EE51BB}">
      <dgm:prSet/>
      <dgm:spPr/>
      <dgm:t>
        <a:bodyPr/>
        <a:lstStyle/>
        <a:p>
          <a:endParaRPr lang="en-US"/>
        </a:p>
      </dgm:t>
    </dgm:pt>
    <dgm:pt modelId="{98D5D341-8CF4-4E85-9D41-BA4F3369D8BA}">
      <dgm:prSet custT="1"/>
      <dgm:spPr/>
      <dgm:t>
        <a:bodyPr lIns="0" rIns="0"/>
        <a:lstStyle/>
        <a:p>
          <a:r>
            <a:rPr lang="en-US" sz="2400" dirty="0"/>
            <a:t>Accountability</a:t>
          </a:r>
        </a:p>
      </dgm:t>
    </dgm:pt>
    <dgm:pt modelId="{9D22394E-5624-495B-BDCF-1AACE47AE97D}" type="parTrans" cxnId="{A2EC336B-FE35-4D2C-BF69-963FC3B4DC29}">
      <dgm:prSet/>
      <dgm:spPr/>
      <dgm:t>
        <a:bodyPr/>
        <a:lstStyle/>
        <a:p>
          <a:endParaRPr lang="en-US"/>
        </a:p>
      </dgm:t>
    </dgm:pt>
    <dgm:pt modelId="{26D480EE-8CA8-4079-B3B3-5F603DF45D65}" type="sibTrans" cxnId="{A2EC336B-FE35-4D2C-BF69-963FC3B4DC29}">
      <dgm:prSet/>
      <dgm:spPr/>
      <dgm:t>
        <a:bodyPr/>
        <a:lstStyle/>
        <a:p>
          <a:endParaRPr lang="en-US"/>
        </a:p>
      </dgm:t>
    </dgm:pt>
    <dgm:pt modelId="{6E528B27-EDC9-43A2-9A41-DFBBC3E7D3A8}">
      <dgm:prSet/>
      <dgm:spPr/>
      <dgm:t>
        <a:bodyPr/>
        <a:lstStyle/>
        <a:p>
          <a:r>
            <a:rPr lang="en-US" dirty="0"/>
            <a:t>Hold yourself accountable to complete each day’s tasks…whatever it takes!</a:t>
          </a:r>
        </a:p>
      </dgm:t>
    </dgm:pt>
    <dgm:pt modelId="{D6F6B2AB-9849-48F5-B87F-47CA00475D73}" type="parTrans" cxnId="{FEADF837-8302-4ED2-9A94-6DE26C3FB6C8}">
      <dgm:prSet/>
      <dgm:spPr/>
      <dgm:t>
        <a:bodyPr/>
        <a:lstStyle/>
        <a:p>
          <a:endParaRPr lang="en-US"/>
        </a:p>
      </dgm:t>
    </dgm:pt>
    <dgm:pt modelId="{1AE89086-4ABA-459A-9915-376E8A5222B9}" type="sibTrans" cxnId="{FEADF837-8302-4ED2-9A94-6DE26C3FB6C8}">
      <dgm:prSet/>
      <dgm:spPr/>
      <dgm:t>
        <a:bodyPr/>
        <a:lstStyle/>
        <a:p>
          <a:endParaRPr lang="en-US"/>
        </a:p>
      </dgm:t>
    </dgm:pt>
    <dgm:pt modelId="{328387A3-EE41-4877-A101-1C19B31F7AE7}" type="pres">
      <dgm:prSet presAssocID="{1A57C5E0-66F3-49D1-9B15-2C531F7B42AD}" presName="Name0" presStyleCnt="0">
        <dgm:presLayoutVars>
          <dgm:dir/>
          <dgm:animLvl val="lvl"/>
          <dgm:resizeHandles val="exact"/>
        </dgm:presLayoutVars>
      </dgm:prSet>
      <dgm:spPr/>
    </dgm:pt>
    <dgm:pt modelId="{BD27D259-F551-4C87-941D-7D91DB11014F}" type="pres">
      <dgm:prSet presAssocID="{258AF0C6-DF38-476B-A3FE-75570E14FA66}" presName="linNode" presStyleCnt="0"/>
      <dgm:spPr/>
    </dgm:pt>
    <dgm:pt modelId="{2C66AD1A-7572-45DF-BDB0-BA0A98C4653E}" type="pres">
      <dgm:prSet presAssocID="{258AF0C6-DF38-476B-A3FE-75570E14FA6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30FC537-6FE6-4721-A2EE-832B5E39453A}" type="pres">
      <dgm:prSet presAssocID="{258AF0C6-DF38-476B-A3FE-75570E14FA66}" presName="descendantText" presStyleLbl="alignAccFollowNode1" presStyleIdx="0" presStyleCnt="3">
        <dgm:presLayoutVars>
          <dgm:bulletEnabled val="1"/>
        </dgm:presLayoutVars>
      </dgm:prSet>
      <dgm:spPr/>
    </dgm:pt>
    <dgm:pt modelId="{FEE4D628-6D57-4DE7-8618-5A0FDEE31277}" type="pres">
      <dgm:prSet presAssocID="{AA1E4D90-2BD2-49EE-9737-20B54F9A2A2C}" presName="sp" presStyleCnt="0"/>
      <dgm:spPr/>
    </dgm:pt>
    <dgm:pt modelId="{570DE622-0F39-4AA7-B72D-4D6AF1916FD1}" type="pres">
      <dgm:prSet presAssocID="{9313CF28-528A-4183-87A7-575F307BD3D0}" presName="linNode" presStyleCnt="0"/>
      <dgm:spPr/>
    </dgm:pt>
    <dgm:pt modelId="{7B023E65-4E80-49BE-B876-9CA8E58B697A}" type="pres">
      <dgm:prSet presAssocID="{9313CF28-528A-4183-87A7-575F307BD3D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F0E5B64-468A-4FE6-BDB2-E5582EAAB192}" type="pres">
      <dgm:prSet presAssocID="{9313CF28-528A-4183-87A7-575F307BD3D0}" presName="descendantText" presStyleLbl="alignAccFollowNode1" presStyleIdx="1" presStyleCnt="3">
        <dgm:presLayoutVars>
          <dgm:bulletEnabled val="1"/>
        </dgm:presLayoutVars>
      </dgm:prSet>
      <dgm:spPr/>
    </dgm:pt>
    <dgm:pt modelId="{64465C9C-2E3C-489C-A0A9-74FB17DE041B}" type="pres">
      <dgm:prSet presAssocID="{EE4A100B-97E5-41E7-BB4F-EDB9B798D62B}" presName="sp" presStyleCnt="0"/>
      <dgm:spPr/>
    </dgm:pt>
    <dgm:pt modelId="{52F90CAE-54BC-49AD-AF42-1BF07B143A48}" type="pres">
      <dgm:prSet presAssocID="{98D5D341-8CF4-4E85-9D41-BA4F3369D8BA}" presName="linNode" presStyleCnt="0"/>
      <dgm:spPr/>
    </dgm:pt>
    <dgm:pt modelId="{0B039F88-554D-493D-8204-0B79707A395E}" type="pres">
      <dgm:prSet presAssocID="{98D5D341-8CF4-4E85-9D41-BA4F3369D8B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258BCFB-0683-4F6B-A2B0-0897C078E3C1}" type="pres">
      <dgm:prSet presAssocID="{98D5D341-8CF4-4E85-9D41-BA4F3369D8B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EADF837-8302-4ED2-9A94-6DE26C3FB6C8}" srcId="{98D5D341-8CF4-4E85-9D41-BA4F3369D8BA}" destId="{6E528B27-EDC9-43A2-9A41-DFBBC3E7D3A8}" srcOrd="0" destOrd="0" parTransId="{D6F6B2AB-9849-48F5-B87F-47CA00475D73}" sibTransId="{1AE89086-4ABA-459A-9915-376E8A5222B9}"/>
    <dgm:cxn modelId="{ADF7F63D-010F-49BC-A92A-76F3592F67BD}" srcId="{1A57C5E0-66F3-49D1-9B15-2C531F7B42AD}" destId="{9313CF28-528A-4183-87A7-575F307BD3D0}" srcOrd="1" destOrd="0" parTransId="{F1FDEAFA-B33F-4CCC-B31F-59AB1CC3F0F7}" sibTransId="{EE4A100B-97E5-41E7-BB4F-EDB9B798D62B}"/>
    <dgm:cxn modelId="{A2EC336B-FE35-4D2C-BF69-963FC3B4DC29}" srcId="{1A57C5E0-66F3-49D1-9B15-2C531F7B42AD}" destId="{98D5D341-8CF4-4E85-9D41-BA4F3369D8BA}" srcOrd="2" destOrd="0" parTransId="{9D22394E-5624-495B-BDCF-1AACE47AE97D}" sibTransId="{26D480EE-8CA8-4079-B3B3-5F603DF45D65}"/>
    <dgm:cxn modelId="{487A2D4F-9401-4A11-8E6D-370A52D02B92}" type="presOf" srcId="{9313CF28-528A-4183-87A7-575F307BD3D0}" destId="{7B023E65-4E80-49BE-B876-9CA8E58B697A}" srcOrd="0" destOrd="0" presId="urn:microsoft.com/office/officeart/2005/8/layout/vList5"/>
    <dgm:cxn modelId="{531D0C74-4BEC-4737-A588-64C0D9F4A09E}" type="presOf" srcId="{5227C0A7-E8BB-459A-9942-B61F80F1FB59}" destId="{8F0E5B64-468A-4FE6-BDB2-E5582EAAB192}" srcOrd="0" destOrd="0" presId="urn:microsoft.com/office/officeart/2005/8/layout/vList5"/>
    <dgm:cxn modelId="{C5F39C54-83E6-4848-B139-1CA0181E4927}" type="presOf" srcId="{1A57C5E0-66F3-49D1-9B15-2C531F7B42AD}" destId="{328387A3-EE41-4877-A101-1C19B31F7AE7}" srcOrd="0" destOrd="0" presId="urn:microsoft.com/office/officeart/2005/8/layout/vList5"/>
    <dgm:cxn modelId="{3DA59C57-967B-4090-8D36-4B9D849ED392}" type="presOf" srcId="{258AF0C6-DF38-476B-A3FE-75570E14FA66}" destId="{2C66AD1A-7572-45DF-BDB0-BA0A98C4653E}" srcOrd="0" destOrd="0" presId="urn:microsoft.com/office/officeart/2005/8/layout/vList5"/>
    <dgm:cxn modelId="{81889D58-C9E1-4BCF-9B2D-7299990AC13B}" type="presOf" srcId="{6E528B27-EDC9-43A2-9A41-DFBBC3E7D3A8}" destId="{0258BCFB-0683-4F6B-A2B0-0897C078E3C1}" srcOrd="0" destOrd="0" presId="urn:microsoft.com/office/officeart/2005/8/layout/vList5"/>
    <dgm:cxn modelId="{F17B2682-90CB-41A5-A8B8-ADC610B73B6A}" srcId="{258AF0C6-DF38-476B-A3FE-75570E14FA66}" destId="{48A73E5B-CC8C-49B2-B707-D6F310912488}" srcOrd="0" destOrd="0" parTransId="{B4C6D929-6A57-4B06-8501-395DC0F8C47E}" sibTransId="{4A8F952E-AE0F-4F6D-8521-7B0626313CD8}"/>
    <dgm:cxn modelId="{D023C5A8-FA73-495F-9052-E24014EE51BB}" srcId="{9313CF28-528A-4183-87A7-575F307BD3D0}" destId="{5227C0A7-E8BB-459A-9942-B61F80F1FB59}" srcOrd="0" destOrd="0" parTransId="{8D53DCCE-2207-4428-B2C3-167ED4DB5112}" sibTransId="{49896928-7B9D-4D87-83EA-19E75E56E102}"/>
    <dgm:cxn modelId="{E4C360B6-20D0-4461-87CD-A903028E54F4}" type="presOf" srcId="{98D5D341-8CF4-4E85-9D41-BA4F3369D8BA}" destId="{0B039F88-554D-493D-8204-0B79707A395E}" srcOrd="0" destOrd="0" presId="urn:microsoft.com/office/officeart/2005/8/layout/vList5"/>
    <dgm:cxn modelId="{375F0EE5-8AA8-42A3-890F-E00A689BF0BC}" type="presOf" srcId="{48A73E5B-CC8C-49B2-B707-D6F310912488}" destId="{A30FC537-6FE6-4721-A2EE-832B5E39453A}" srcOrd="0" destOrd="0" presId="urn:microsoft.com/office/officeart/2005/8/layout/vList5"/>
    <dgm:cxn modelId="{54032EED-3E28-4897-BE66-5A1CA29D20AD}" srcId="{1A57C5E0-66F3-49D1-9B15-2C531F7B42AD}" destId="{258AF0C6-DF38-476B-A3FE-75570E14FA66}" srcOrd="0" destOrd="0" parTransId="{77C02F02-D5F9-43B5-847C-25596C301AD9}" sibTransId="{AA1E4D90-2BD2-49EE-9737-20B54F9A2A2C}"/>
    <dgm:cxn modelId="{D3E03459-AF97-441F-B5FD-C3E48BFC174A}" type="presParOf" srcId="{328387A3-EE41-4877-A101-1C19B31F7AE7}" destId="{BD27D259-F551-4C87-941D-7D91DB11014F}" srcOrd="0" destOrd="0" presId="urn:microsoft.com/office/officeart/2005/8/layout/vList5"/>
    <dgm:cxn modelId="{8237F9C2-188D-4853-A709-547F32977D26}" type="presParOf" srcId="{BD27D259-F551-4C87-941D-7D91DB11014F}" destId="{2C66AD1A-7572-45DF-BDB0-BA0A98C4653E}" srcOrd="0" destOrd="0" presId="urn:microsoft.com/office/officeart/2005/8/layout/vList5"/>
    <dgm:cxn modelId="{9EABDDD3-2FE3-47AD-B77F-A671424AF8DC}" type="presParOf" srcId="{BD27D259-F551-4C87-941D-7D91DB11014F}" destId="{A30FC537-6FE6-4721-A2EE-832B5E39453A}" srcOrd="1" destOrd="0" presId="urn:microsoft.com/office/officeart/2005/8/layout/vList5"/>
    <dgm:cxn modelId="{4C3CCCEC-4F2B-466D-B63C-0B6B26534845}" type="presParOf" srcId="{328387A3-EE41-4877-A101-1C19B31F7AE7}" destId="{FEE4D628-6D57-4DE7-8618-5A0FDEE31277}" srcOrd="1" destOrd="0" presId="urn:microsoft.com/office/officeart/2005/8/layout/vList5"/>
    <dgm:cxn modelId="{6290C97D-3D5F-459D-9FE7-985F0F5EF8C8}" type="presParOf" srcId="{328387A3-EE41-4877-A101-1C19B31F7AE7}" destId="{570DE622-0F39-4AA7-B72D-4D6AF1916FD1}" srcOrd="2" destOrd="0" presId="urn:microsoft.com/office/officeart/2005/8/layout/vList5"/>
    <dgm:cxn modelId="{10F0E4DC-BAEE-4BFC-BCC3-93D72FB710E6}" type="presParOf" srcId="{570DE622-0F39-4AA7-B72D-4D6AF1916FD1}" destId="{7B023E65-4E80-49BE-B876-9CA8E58B697A}" srcOrd="0" destOrd="0" presId="urn:microsoft.com/office/officeart/2005/8/layout/vList5"/>
    <dgm:cxn modelId="{E4E80538-6D12-4352-8923-01F3BF171858}" type="presParOf" srcId="{570DE622-0F39-4AA7-B72D-4D6AF1916FD1}" destId="{8F0E5B64-468A-4FE6-BDB2-E5582EAAB192}" srcOrd="1" destOrd="0" presId="urn:microsoft.com/office/officeart/2005/8/layout/vList5"/>
    <dgm:cxn modelId="{B6669D0D-59CD-4A8D-B4D0-ADB6F725B451}" type="presParOf" srcId="{328387A3-EE41-4877-A101-1C19B31F7AE7}" destId="{64465C9C-2E3C-489C-A0A9-74FB17DE041B}" srcOrd="3" destOrd="0" presId="urn:microsoft.com/office/officeart/2005/8/layout/vList5"/>
    <dgm:cxn modelId="{76286C76-A261-4BB7-965B-D54AEAA89B92}" type="presParOf" srcId="{328387A3-EE41-4877-A101-1C19B31F7AE7}" destId="{52F90CAE-54BC-49AD-AF42-1BF07B143A48}" srcOrd="4" destOrd="0" presId="urn:microsoft.com/office/officeart/2005/8/layout/vList5"/>
    <dgm:cxn modelId="{D3C3D4DA-89B9-4750-BC15-B4362DFBEF3D}" type="presParOf" srcId="{52F90CAE-54BC-49AD-AF42-1BF07B143A48}" destId="{0B039F88-554D-493D-8204-0B79707A395E}" srcOrd="0" destOrd="0" presId="urn:microsoft.com/office/officeart/2005/8/layout/vList5"/>
    <dgm:cxn modelId="{EFE54326-B772-46E1-8EA1-763BBE814CB6}" type="presParOf" srcId="{52F90CAE-54BC-49AD-AF42-1BF07B143A48}" destId="{0258BCFB-0683-4F6B-A2B0-0897C078E3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E3057-A8EB-4043-A620-C37EDE02BD79}">
      <dsp:nvSpPr>
        <dsp:cNvPr id="0" name=""/>
        <dsp:cNvSpPr/>
      </dsp:nvSpPr>
      <dsp:spPr>
        <a:xfrm>
          <a:off x="1005743" y="17549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0F8D6-2A9F-4B1F-BD2B-B72FC97D68A2}">
      <dsp:nvSpPr>
        <dsp:cNvPr id="0" name=""/>
        <dsp:cNvSpPr/>
      </dsp:nvSpPr>
      <dsp:spPr>
        <a:xfrm>
          <a:off x="1005743" y="18595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Not one specific lead source – utilize:</a:t>
          </a:r>
        </a:p>
      </dsp:txBody>
      <dsp:txXfrm>
        <a:off x="1005743" y="1859512"/>
        <a:ext cx="4320000" cy="648000"/>
      </dsp:txXfrm>
    </dsp:sp>
    <dsp:sp modelId="{0F4E3050-B571-4BE0-99BD-D31EA804B825}">
      <dsp:nvSpPr>
        <dsp:cNvPr id="0" name=""/>
        <dsp:cNvSpPr/>
      </dsp:nvSpPr>
      <dsp:spPr>
        <a:xfrm>
          <a:off x="1005743" y="2587519"/>
          <a:ext cx="4320000" cy="15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Lunch &amp; Learns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Surveys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Seminars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Aftercare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Walk‐in/Call‐in</a:t>
          </a:r>
        </a:p>
      </dsp:txBody>
      <dsp:txXfrm>
        <a:off x="1005743" y="2587519"/>
        <a:ext cx="4320000" cy="1588319"/>
      </dsp:txXfrm>
    </dsp:sp>
    <dsp:sp modelId="{040BF82E-4ECA-4B54-9E6E-96E495CD2E0F}">
      <dsp:nvSpPr>
        <dsp:cNvPr id="0" name=""/>
        <dsp:cNvSpPr/>
      </dsp:nvSpPr>
      <dsp:spPr>
        <a:xfrm>
          <a:off x="6081743" y="17549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05A88-6E97-4FD2-844C-0EB910E61A6F}">
      <dsp:nvSpPr>
        <dsp:cNvPr id="0" name=""/>
        <dsp:cNvSpPr/>
      </dsp:nvSpPr>
      <dsp:spPr>
        <a:xfrm>
          <a:off x="6081743" y="18595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b="1" kern="1200"/>
            <a:t>3 Recipes </a:t>
          </a:r>
          <a:r>
            <a:rPr lang="en-US" sz="2300" kern="1200"/>
            <a:t>analogy:</a:t>
          </a:r>
        </a:p>
      </dsp:txBody>
      <dsp:txXfrm>
        <a:off x="6081743" y="1859512"/>
        <a:ext cx="4320000" cy="648000"/>
      </dsp:txXfrm>
    </dsp:sp>
    <dsp:sp modelId="{55F3181F-1F74-42C1-AE99-795A6DE23663}">
      <dsp:nvSpPr>
        <dsp:cNvPr id="0" name=""/>
        <dsp:cNvSpPr/>
      </dsp:nvSpPr>
      <dsp:spPr>
        <a:xfrm>
          <a:off x="6081743" y="2587519"/>
          <a:ext cx="4320000" cy="15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Take what you’ve learned through training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Learn what others are doing successfully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 Create your own “recipe” for prospecting</a:t>
          </a:r>
        </a:p>
      </dsp:txBody>
      <dsp:txXfrm>
        <a:off x="6081743" y="2587519"/>
        <a:ext cx="4320000" cy="1588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FF5DD-8075-401E-A962-B3ABBDA901EE}">
      <dsp:nvSpPr>
        <dsp:cNvPr id="0" name=""/>
        <dsp:cNvSpPr/>
      </dsp:nvSpPr>
      <dsp:spPr>
        <a:xfrm>
          <a:off x="762194" y="691997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FD47F-E1CF-46E5-9B04-A1F1B98CBA93}">
      <dsp:nvSpPr>
        <dsp:cNvPr id="0" name=""/>
        <dsp:cNvSpPr/>
      </dsp:nvSpPr>
      <dsp:spPr>
        <a:xfrm>
          <a:off x="8092" y="1631983"/>
          <a:ext cx="2320312" cy="83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Let your CRM work for you!</a:t>
          </a:r>
        </a:p>
      </dsp:txBody>
      <dsp:txXfrm>
        <a:off x="8092" y="1631983"/>
        <a:ext cx="2320312" cy="839527"/>
      </dsp:txXfrm>
    </dsp:sp>
    <dsp:sp modelId="{E4E26836-7012-4749-A002-8D824C16975D}">
      <dsp:nvSpPr>
        <dsp:cNvPr id="0" name=""/>
        <dsp:cNvSpPr/>
      </dsp:nvSpPr>
      <dsp:spPr>
        <a:xfrm>
          <a:off x="8092" y="2530988"/>
          <a:ext cx="2320312" cy="113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DD421-2E16-4D03-AC4D-8CAA16D3F4DA}">
      <dsp:nvSpPr>
        <dsp:cNvPr id="0" name=""/>
        <dsp:cNvSpPr/>
      </dsp:nvSpPr>
      <dsp:spPr>
        <a:xfrm>
          <a:off x="3488561" y="691997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8455A-47C8-4E10-B6EB-BD191239BBA5}">
      <dsp:nvSpPr>
        <dsp:cNvPr id="0" name=""/>
        <dsp:cNvSpPr/>
      </dsp:nvSpPr>
      <dsp:spPr>
        <a:xfrm>
          <a:off x="2734460" y="1631983"/>
          <a:ext cx="2320312" cy="83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Work “hot” leads first</a:t>
          </a:r>
        </a:p>
      </dsp:txBody>
      <dsp:txXfrm>
        <a:off x="2734460" y="1631983"/>
        <a:ext cx="2320312" cy="839527"/>
      </dsp:txXfrm>
    </dsp:sp>
    <dsp:sp modelId="{942A879F-EB8F-4C57-B93F-CACBF4625E57}">
      <dsp:nvSpPr>
        <dsp:cNvPr id="0" name=""/>
        <dsp:cNvSpPr/>
      </dsp:nvSpPr>
      <dsp:spPr>
        <a:xfrm>
          <a:off x="2734460" y="2530988"/>
          <a:ext cx="2320312" cy="113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D02A7-1087-4835-86A5-CA9353926936}">
      <dsp:nvSpPr>
        <dsp:cNvPr id="0" name=""/>
        <dsp:cNvSpPr/>
      </dsp:nvSpPr>
      <dsp:spPr>
        <a:xfrm>
          <a:off x="6214928" y="691997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D6774-0C7D-4C1B-A7FC-C618A2BE1956}">
      <dsp:nvSpPr>
        <dsp:cNvPr id="0" name=""/>
        <dsp:cNvSpPr/>
      </dsp:nvSpPr>
      <dsp:spPr>
        <a:xfrm>
          <a:off x="5460827" y="1631983"/>
          <a:ext cx="2320312" cy="83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Calendar items for follow-ups with ALL leads</a:t>
          </a:r>
        </a:p>
      </dsp:txBody>
      <dsp:txXfrm>
        <a:off x="5460827" y="1631983"/>
        <a:ext cx="2320312" cy="839527"/>
      </dsp:txXfrm>
    </dsp:sp>
    <dsp:sp modelId="{412B9A54-9F70-49FA-828F-3722EC25F5C1}">
      <dsp:nvSpPr>
        <dsp:cNvPr id="0" name=""/>
        <dsp:cNvSpPr/>
      </dsp:nvSpPr>
      <dsp:spPr>
        <a:xfrm>
          <a:off x="5460827" y="2530988"/>
          <a:ext cx="2320312" cy="113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Makes certain you continuously have calls and appointments</a:t>
          </a:r>
        </a:p>
      </dsp:txBody>
      <dsp:txXfrm>
        <a:off x="5460827" y="2530988"/>
        <a:ext cx="2320312" cy="1134538"/>
      </dsp:txXfrm>
    </dsp:sp>
    <dsp:sp modelId="{577E3657-C446-4296-AB5F-CBDE2EBE45EE}">
      <dsp:nvSpPr>
        <dsp:cNvPr id="0" name=""/>
        <dsp:cNvSpPr/>
      </dsp:nvSpPr>
      <dsp:spPr>
        <a:xfrm>
          <a:off x="8941296" y="691997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0EF03-73C3-4C63-971C-AB960BEECF47}">
      <dsp:nvSpPr>
        <dsp:cNvPr id="0" name=""/>
        <dsp:cNvSpPr/>
      </dsp:nvSpPr>
      <dsp:spPr>
        <a:xfrm>
          <a:off x="8187194" y="1631983"/>
          <a:ext cx="2320312" cy="83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u="sng" kern="1200" dirty="0"/>
            <a:t>Nurture your leads</a:t>
          </a:r>
          <a:endParaRPr lang="en-US" sz="3000" kern="1200" dirty="0"/>
        </a:p>
      </dsp:txBody>
      <dsp:txXfrm>
        <a:off x="8187194" y="1631983"/>
        <a:ext cx="2320312" cy="839527"/>
      </dsp:txXfrm>
    </dsp:sp>
    <dsp:sp modelId="{D079B050-ECC0-466E-A1D9-CA4F756902D5}">
      <dsp:nvSpPr>
        <dsp:cNvPr id="0" name=""/>
        <dsp:cNvSpPr/>
      </dsp:nvSpPr>
      <dsp:spPr>
        <a:xfrm>
          <a:off x="8187194" y="2530988"/>
          <a:ext cx="2320312" cy="113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FC537-6FE6-4721-A2EE-832B5E39453A}">
      <dsp:nvSpPr>
        <dsp:cNvPr id="0" name=""/>
        <dsp:cNvSpPr/>
      </dsp:nvSpPr>
      <dsp:spPr>
        <a:xfrm rot="5400000">
          <a:off x="3099001" y="-996398"/>
          <a:ext cx="1179662" cy="347184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Keep it simple – don’t overthink things</a:t>
          </a:r>
        </a:p>
      </dsp:txBody>
      <dsp:txXfrm rot="-5400000">
        <a:off x="1952911" y="207278"/>
        <a:ext cx="3414257" cy="1064490"/>
      </dsp:txXfrm>
    </dsp:sp>
    <dsp:sp modelId="{2C66AD1A-7572-45DF-BDB0-BA0A98C4653E}">
      <dsp:nvSpPr>
        <dsp:cNvPr id="0" name=""/>
        <dsp:cNvSpPr/>
      </dsp:nvSpPr>
      <dsp:spPr>
        <a:xfrm>
          <a:off x="0" y="2234"/>
          <a:ext cx="1952911" cy="14745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Simplicity</a:t>
          </a:r>
        </a:p>
      </dsp:txBody>
      <dsp:txXfrm>
        <a:off x="71983" y="74217"/>
        <a:ext cx="1808945" cy="1330612"/>
      </dsp:txXfrm>
    </dsp:sp>
    <dsp:sp modelId="{8F0E5B64-468A-4FE6-BDB2-E5582EAAB192}">
      <dsp:nvSpPr>
        <dsp:cNvPr id="0" name=""/>
        <dsp:cNvSpPr/>
      </dsp:nvSpPr>
      <dsp:spPr>
        <a:xfrm rot="5400000">
          <a:off x="3099001" y="551909"/>
          <a:ext cx="1179662" cy="347184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Put all daily tasks and appointments on your calendar</a:t>
          </a:r>
        </a:p>
      </dsp:txBody>
      <dsp:txXfrm rot="-5400000">
        <a:off x="1952911" y="1755585"/>
        <a:ext cx="3414257" cy="1064490"/>
      </dsp:txXfrm>
    </dsp:sp>
    <dsp:sp modelId="{7B023E65-4E80-49BE-B876-9CA8E58B697A}">
      <dsp:nvSpPr>
        <dsp:cNvPr id="0" name=""/>
        <dsp:cNvSpPr/>
      </dsp:nvSpPr>
      <dsp:spPr>
        <a:xfrm>
          <a:off x="0" y="1550541"/>
          <a:ext cx="1952911" cy="14745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Calendar</a:t>
          </a:r>
        </a:p>
      </dsp:txBody>
      <dsp:txXfrm>
        <a:off x="71983" y="1622524"/>
        <a:ext cx="1808945" cy="1330612"/>
      </dsp:txXfrm>
    </dsp:sp>
    <dsp:sp modelId="{0258BCFB-0683-4F6B-A2B0-0897C078E3C1}">
      <dsp:nvSpPr>
        <dsp:cNvPr id="0" name=""/>
        <dsp:cNvSpPr/>
      </dsp:nvSpPr>
      <dsp:spPr>
        <a:xfrm rot="5400000">
          <a:off x="3099001" y="2100216"/>
          <a:ext cx="1179662" cy="347184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Hold yourself accountable to complete each day’s tasks…whatever it takes!</a:t>
          </a:r>
        </a:p>
      </dsp:txBody>
      <dsp:txXfrm rot="-5400000">
        <a:off x="1952911" y="3303892"/>
        <a:ext cx="3414257" cy="1064490"/>
      </dsp:txXfrm>
    </dsp:sp>
    <dsp:sp modelId="{0B039F88-554D-493D-8204-0B79707A395E}">
      <dsp:nvSpPr>
        <dsp:cNvPr id="0" name=""/>
        <dsp:cNvSpPr/>
      </dsp:nvSpPr>
      <dsp:spPr>
        <a:xfrm>
          <a:off x="0" y="3098849"/>
          <a:ext cx="1952911" cy="14745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Accountability</a:t>
          </a:r>
        </a:p>
      </dsp:txBody>
      <dsp:txXfrm>
        <a:off x="71983" y="3170832"/>
        <a:ext cx="1808945" cy="133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5788-F00C-4BF7-A0C9-AAED2EEAE3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BE03-B7F9-4D80-A44D-93CF2B44A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your primary lead source?
https://www.polleverywhere.com/multiple_choice_polls/zJ8f3tS1Bo6mCoExswE8S?flow=Default&amp;onscreen=persist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BE03-B7F9-4D80-A44D-93CF2B44A14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2804A-5E75-401C-A0F6-EF3F65A846F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Your Virtual Seminar story/experience is so powerful! This will bring home the points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Multiple lead sources for invitees – Facebook leads and Nurtured leads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Follow-up with no-shows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Shifting your calendar priorities to work the hot leads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BE03-B7F9-4D80-A44D-93CF2B44A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3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Have you held a Virtual Seminar?
https://www.polleverywhere.com/multiple_choice_polls/GbP4pmEV5Xf84TThJOxhm?flow=Default&amp;onscreen=persist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BE03-B7F9-4D80-A44D-93CF2B44A14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E31C5-4807-4B7A-A1DF-7B37BD0E3DF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13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62C0-34C2-4055-96A0-EC629A49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22209-1ED3-40A6-B0F2-D878F8179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280D-1582-4D23-9F22-0795D722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A31A-3354-48B9-A21F-A3D0E1EC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2EB15-B9F7-4F98-B752-BABE22E8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0DCBD-65BE-41AA-BCDF-28EE986AF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4130C-4C47-4573-A341-992EC92F4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1648-730B-4910-95DF-241051EA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C3AA-0E64-41CE-9065-F11D386F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8B03-6429-4B12-9483-B9E1F091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6733-7109-442C-B40A-42FC09C4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299CE-9B06-490A-9766-D02B97A3F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2106-8E5A-4907-88ED-E2181833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2402-CDA6-413E-AB56-963A69B6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CF09-F361-4EEC-AB85-F7D4237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BFDB-2DD5-4C56-94F7-C67F2926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8C7F5-DD22-434B-9288-6E2663B28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67F8D-1C86-4320-82CA-DCED2E1C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FCBD-D666-4769-8B5F-030F5315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4DB3-62AD-425D-BE8F-7D08F1DA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72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61AC-D70A-48B1-95AF-0ECE9126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F33E3-78E3-42B1-8DA0-50CA732E3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D5DF7-C0CA-41F0-BE5A-E9E5F332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9997-CC0B-4D7F-BD9C-37982147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79ACA-D36C-44B0-B0BB-16643950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C96B-A953-4B70-9125-A53DEB61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C8DB-87BF-4E33-B69D-617C29DBA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6F548-094C-4D2D-B3C2-AF45843EE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E0EB7-6802-4075-9A9F-E16D0730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51661-D0E3-4920-897A-7B73A649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20944-30EA-48AB-8D5C-29DB7046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AB21-7440-4905-8146-EF074669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54A17-F466-44C9-A7F1-893BAC9E1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BB998-D9EC-480A-B9D3-1D4190135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A9690-FABE-43B2-8C7D-F7B6AD2C5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F8493-3385-47F2-8678-A75B5E42F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5452D-8660-473A-BED9-2B7615DF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7D580-80E2-43F9-904C-3149A148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B2473-7592-45D5-B554-807372EE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5449-AF3D-4BF2-8CDC-15420FAE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C7BC2-58BB-401D-9625-83090E05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27582-3B2C-412B-AEB2-3AD3362A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BAD38-BF5D-4488-B18F-88D21C4D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BD907-BCE1-4264-9844-E0F6FB73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C3CC-5E2F-4C95-AD4B-F62BA1C7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DE365-697E-4B8F-A463-F9148745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991D-630B-4C6E-A83A-DBC8CF8A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A5C3-7A39-4155-ADC2-986A743A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4F2E3-EC39-47DF-A736-5AC5B8EF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0B02F-BB67-4B93-8F95-352125CA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74A7F-F995-4FBE-9F3D-0D4BF085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01596-32E6-4140-8A02-92F9C7FA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2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131E-36C2-469E-ABD4-7A1A8776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8297-AABA-4C02-B92A-F694C4DC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A04A-CEFF-4EC5-9D95-8817C752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C195A-6B9D-4600-A4F1-965B60F8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A4BE3-F835-4E26-B1BF-D53BA5A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1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FB17-9BF3-449A-956B-30BE2506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488D3-19F0-4486-90A1-DE5795D37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F6CD5-7543-4B3B-AF4A-D75C3495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94E4-58C5-421A-A9B4-5F439359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72471-0373-4120-84F0-97888918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9D1A8-7F80-454F-8786-55A3B033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6A47-5029-4543-900F-5A62A0E2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54D52-D178-4C4A-9015-96AAC52F4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8B71B-AD86-4674-B9F2-6CFFF51E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F7F92-0B84-47CA-B008-B27810F4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D459-B610-4685-B6D0-E9AEB10C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2DF72-4C99-4811-933E-8C697AE7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E5DA5-3F34-4475-BCA0-FE9AB75A1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3CD1-3BCD-4559-8042-8EC36AD9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BEB4-EC03-4664-A10D-2372636E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9D93-236E-47F3-A2F3-E599F4D3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8392-621B-4A7D-B18D-62F5BEBB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7CC98-89E6-4597-A708-23C622E3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CD46E-CABC-40BE-A740-CCD6104FD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03F5-3B69-4519-9256-7F9EDE21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D73CA-8FF7-4AD6-A869-D0887BE9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36C6-7637-4BE4-9EC1-3AB22900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2A6E-54DA-42F1-B506-7F74BB26F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F75BC-598F-4EC7-B9B3-3023DF23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CA39C-E24B-419A-8386-520A5AFA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46012-ACFA-4759-84F3-081321CA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913E-7E47-429C-AB5B-65C09879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7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ED88-DB9C-4D69-9D5A-3A3D14C5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CD3-9F21-408F-B3FA-866A5BCB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9B54F-A160-4BFA-AB0C-5B60F2999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F38D8-758B-48BF-B4A5-20026A7C4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A3386-1460-4749-91B2-DE02DDD10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85759-BE03-4C88-A213-1F01E761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8A796-C62A-4339-80C1-6CF460E5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259BC-9B1B-4432-BCE2-A8D1D1B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F9C0-0F52-4EE6-89AC-3540FC1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50B04-4D2A-4887-9CCB-CAA616DB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AE6BA-A612-40B4-9C48-0D22016E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57CC3-7B37-4B5E-AA3F-7DD30110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88A68-A7AE-482A-835B-9A832A43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88BBA-E7B2-4FF0-AE91-E8B181F7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0BA37-D594-4F8B-A5B4-1293C0A5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5714-9512-4A51-920F-2481A413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E6CC-DC59-482A-80F3-67D1C7F6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C8142-6CA2-4997-99DC-62DBC869D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5AB5-C3AA-4FC7-94DC-D3BAABBC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FD148-48FC-4967-83FD-98D7DEF4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1A93B-83DB-4A0C-9809-4DA80A36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70E7-70BB-4B08-9018-B3EB9A60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A19C3-D4AB-4122-8FC4-38D80247A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5BEE9-1ED0-45A4-9628-017C17A1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4321B-EBA2-418F-A41E-6ED5F762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2C29-4A57-484F-972C-B60A6CA3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53366-7544-45F1-B4BB-DC2A5E8F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C577-6886-44A4-9A14-5738264E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FEA93-EDC0-4658-9601-9E103C9EA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0422E-2E2F-42E1-847A-C68BB4AE6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F616-1034-485F-81B0-D77B02AACE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BCDDA-AD81-48CD-AB9A-64113959A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7179-290E-4D9F-ACF4-3F6A7F476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376C-5B92-48CB-9B6B-5E3CA447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19133-0DFA-4265-AFD5-762CA691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0A206-3322-44DB-A3F0-55E1B5E86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11AC-C59C-44BC-A538-5AA9CE36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C61E-3900-43A7-BC21-5D5808490332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78F40-D479-4733-96E5-3FD65D43B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C2AE-7C46-478C-B697-71474DAEE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70DA-9FCC-4730-8979-27F28FF2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0F94BED-B614-4CF6-91D7-3CCE262B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8F0A11-3910-4FDB-A09A-17A5D970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Which Lead Source to Work When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89C932F7-3D69-4BAE-8ED1-01248C2AD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74312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76D7593-5A4A-46AC-92B3-4B6B97D9187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9666550" y="274030"/>
            <a:ext cx="1828800" cy="9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AB026-9C24-4C48-85D6-96952445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How about sharing your</a:t>
            </a:r>
            <a:br>
              <a:rPr lang="en-US" sz="44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Virtual Seminar experience?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91F6D-CE65-49B9-B450-A67C53D351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913483" y="5416079"/>
            <a:ext cx="210330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0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39E124-1044-4785-BD3F-634511433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88" y="626845"/>
            <a:ext cx="4764024" cy="4764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939F72-563A-4FF3-9F3B-4730586BC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5121868"/>
            <a:ext cx="52959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2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92D0A-07F2-4546-80F2-366DFB6395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EC111-D292-4931-A443-5CD64B57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1981249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Jake’s Words of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Prospecting Wisdom</a:t>
            </a: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32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4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16C966-269D-4A06-B46B-0620F1B2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0297051">
            <a:off x="378123" y="592501"/>
            <a:ext cx="210330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72BF951-7240-46C0-AC08-B9D79DBC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1" b="1"/>
          <a:stretch/>
        </p:blipFill>
        <p:spPr>
          <a:xfrm>
            <a:off x="5438958" y="113026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33A8792-EC2A-40CF-90AF-87FE5845C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002270"/>
              </p:ext>
            </p:extLst>
          </p:nvPr>
        </p:nvGraphicFramePr>
        <p:xfrm>
          <a:off x="412230" y="771296"/>
          <a:ext cx="5424755" cy="457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970A141-A4A1-495C-AC38-C6F650502D2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1462" y="794210"/>
            <a:ext cx="1280160" cy="6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08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0F94BED-B614-4CF6-91D7-3CCE262B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9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9567BE-6896-4E20-8D96-8B75FACEA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2AA0837-F7BE-4FB3-9B81-4D61AE037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2498929"/>
            <a:ext cx="4666470" cy="727158"/>
          </a:xfrm>
        </p:spPr>
        <p:txBody>
          <a:bodyPr anchor="t">
            <a:normAutofit/>
          </a:bodyPr>
          <a:lstStyle/>
          <a:p>
            <a:pPr algn="l"/>
            <a:r>
              <a:rPr lang="en-US" sz="4400"/>
              <a:t>PROSPECTING</a:t>
            </a:r>
            <a:endParaRPr lang="en-US" sz="4400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CC874D05-383C-4102-96F1-B13B2EA36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76" y="3048178"/>
            <a:ext cx="4823883" cy="1523822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/>
              <a:t>with Jake Kramar</a:t>
            </a:r>
          </a:p>
          <a:p>
            <a:pPr algn="l"/>
            <a:r>
              <a:rPr lang="en-US" sz="2000" dirty="0"/>
              <a:t>Select Producer, Wisconsin</a:t>
            </a:r>
          </a:p>
          <a:p>
            <a:pPr algn="l"/>
            <a:endParaRPr lang="en-US" sz="2000" dirty="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50551-A643-4F08-8C7A-46574B574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3806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7A462-336C-4FAB-B457-2E059596E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27618" r="22419" b="27510"/>
          <a:stretch/>
        </p:blipFill>
        <p:spPr>
          <a:xfrm>
            <a:off x="174661" y="5279148"/>
            <a:ext cx="2103120" cy="10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97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39E124-1044-4785-BD3F-634511433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88" y="626845"/>
            <a:ext cx="4764024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1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C8CE-86A6-43DB-9226-27FA4108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in… what is your primary lead 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F0AB-14E3-4005-86FE-8EFF21A3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  <a:p>
            <a:r>
              <a:rPr lang="en-US" dirty="0"/>
              <a:t>Unfunded files</a:t>
            </a:r>
          </a:p>
          <a:p>
            <a:r>
              <a:rPr lang="en-US" dirty="0"/>
              <a:t>Aftercare</a:t>
            </a:r>
          </a:p>
          <a:p>
            <a:r>
              <a:rPr lang="en-US" dirty="0"/>
              <a:t>Group Presentation</a:t>
            </a:r>
          </a:p>
          <a:p>
            <a:r>
              <a:rPr lang="en-US" dirty="0"/>
              <a:t>Walk-in/Call in</a:t>
            </a:r>
          </a:p>
          <a:p>
            <a:r>
              <a:rPr lang="en-US" dirty="0"/>
              <a:t>Facebook boosts</a:t>
            </a:r>
          </a:p>
        </p:txBody>
      </p:sp>
    </p:spTree>
    <p:extLst>
      <p:ext uri="{BB962C8B-B14F-4D97-AF65-F5344CB8AC3E}">
        <p14:creationId xmlns:p14="http://schemas.microsoft.com/office/powerpoint/2010/main" val="16427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B036B-8192-4D5B-BACC-D9155E3CEC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9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7F4B56-F8F4-40AD-AE7F-E44F66868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Let’s talk about Jake’s approach to Prospecting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 descr="Chat">
            <a:extLst>
              <a:ext uri="{FF2B5EF4-FFF2-40B4-BE49-F238E27FC236}">
                <a16:creationId xmlns:a16="http://schemas.microsoft.com/office/drawing/2014/main" id="{D613E908-268B-4C5E-AEF9-3E33B85F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96AE5-BD09-43DF-8B28-F82E1615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877005" y="278258"/>
            <a:ext cx="210330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3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EC111-D292-4931-A443-5CD64B57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5" y="2774023"/>
            <a:ext cx="5270642" cy="1828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your go‐to number one lead source for prospecting?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Target Audience">
            <a:extLst>
              <a:ext uri="{FF2B5EF4-FFF2-40B4-BE49-F238E27FC236}">
                <a16:creationId xmlns:a16="http://schemas.microsoft.com/office/drawing/2014/main" id="{201DD4FD-80B3-4031-8E1D-F08308E2D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502FD-A457-4178-A5EC-9083624048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80145" y="5531703"/>
            <a:ext cx="1828800" cy="9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4EE1-CE03-4925-94B8-B58FCEB4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Lead Sources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A084DF-C7B8-4C62-9F17-A94B269652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400058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3723019-7E77-4F55-8DDF-BBB4BB18F25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9462237" y="162833"/>
            <a:ext cx="1920240" cy="9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Target Audience">
            <a:extLst>
              <a:ext uri="{FF2B5EF4-FFF2-40B4-BE49-F238E27FC236}">
                <a16:creationId xmlns:a16="http://schemas.microsoft.com/office/drawing/2014/main" id="{201DD4FD-80B3-4031-8E1D-F08308E2D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045" y="1472476"/>
            <a:ext cx="3789988" cy="3789988"/>
          </a:xfrm>
          <a:prstGeom prst="rect">
            <a:avLst/>
          </a:prstGeom>
        </p:spPr>
      </p:pic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EC111-D292-4931-A443-5CD64B57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50706"/>
            <a:ext cx="5294376" cy="27995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Since you work all types of lead sources for prospecting, how do you decide how you’re going to prospect; which lead source/when?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B80AA-853D-4FDC-BD79-6490645BE4A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0359968">
            <a:off x="381294" y="5325926"/>
            <a:ext cx="1920240" cy="9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56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e75b7b-4e89-46c4-a02e-1a4ae0e4b50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43231c7-6820-4a7f-b23c-4c4086a9b3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88FDC15541749914FDC39D230AEA0" ma:contentTypeVersion="15" ma:contentTypeDescription="Create a new document." ma:contentTypeScope="" ma:versionID="c22c831d5a14ccaf6f4cedf93955017e">
  <xsd:schema xmlns:xsd="http://www.w3.org/2001/XMLSchema" xmlns:xs="http://www.w3.org/2001/XMLSchema" xmlns:p="http://schemas.microsoft.com/office/2006/metadata/properties" xmlns:ns1="http://schemas.microsoft.com/sharepoint/v3" xmlns:ns2="378215bb-59b3-4f14-b4d8-1074120af5ee" xmlns:ns3="5fb8c989-a508-4a6f-a371-15bda6bc0f28" targetNamespace="http://schemas.microsoft.com/office/2006/metadata/properties" ma:root="true" ma:fieldsID="e52de8de55d88a4fc5d94b98a74ff69f" ns1:_="" ns2:_="" ns3:_="">
    <xsd:import namespace="http://schemas.microsoft.com/sharepoint/v3"/>
    <xsd:import namespace="378215bb-59b3-4f14-b4d8-1074120af5ee"/>
    <xsd:import namespace="5fb8c989-a508-4a6f-a371-15bda6bc0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Description0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215bb-59b3-4f14-b4d8-1074120af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escription0" ma:index="14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8c989-a508-4a6f-a371-15bda6bc0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Description0 xmlns="378215bb-59b3-4f14-b4d8-1074120af5ee" xsi:nil="true"/>
  </documentManagement>
</p:properties>
</file>

<file path=customXml/itemProps1.xml><?xml version="1.0" encoding="utf-8"?>
<ds:datastoreItem xmlns:ds="http://schemas.openxmlformats.org/officeDocument/2006/customXml" ds:itemID="{D5F159E9-EB59-4367-8629-B3A384FD7E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3C739-1312-41D7-B465-657E18EED9F5}"/>
</file>

<file path=customXml/itemProps3.xml><?xml version="1.0" encoding="utf-8"?>
<ds:datastoreItem xmlns:ds="http://schemas.openxmlformats.org/officeDocument/2006/customXml" ds:itemID="{E95CE347-B1C4-49DB-AF6B-3AA30FF5894C}">
  <ds:schemaRefs>
    <ds:schemaRef ds:uri="http://schemas.microsoft.com/sharepoint/v3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b068641-8fec-4521-921f-5b0cc4a5388b"/>
    <ds:schemaRef ds:uri="http://purl.org/dc/dcmitype/"/>
    <ds:schemaRef ds:uri="http://www.w3.org/XML/1998/namespace"/>
    <ds:schemaRef ds:uri="http://schemas.openxmlformats.org/package/2006/metadata/core-properties"/>
    <ds:schemaRef ds:uri="5fb8c989-a508-4a6f-a371-15bda6bc0f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331</Words>
  <Application>Microsoft Office PowerPoint</Application>
  <PresentationFormat>Widescreen</PresentationFormat>
  <Paragraphs>47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PROSPECTING</vt:lpstr>
      <vt:lpstr>PowerPoint Presentation</vt:lpstr>
      <vt:lpstr>Chat in… what is your primary lead source?</vt:lpstr>
      <vt:lpstr>PowerPoint Presentation</vt:lpstr>
      <vt:lpstr>Let’s talk about Jake’s approach to Prospecting</vt:lpstr>
      <vt:lpstr>What is your go‐to number one lead source for prospecting?</vt:lpstr>
      <vt:lpstr>Lead Sources</vt:lpstr>
      <vt:lpstr>Since you work all types of lead sources for prospecting, how do you decide how you’re going to prospect; which lead source/when?</vt:lpstr>
      <vt:lpstr>Which Lead Source to Work When</vt:lpstr>
      <vt:lpstr>How about sharing your Virtual Seminar experience?</vt:lpstr>
      <vt:lpstr>PowerPoint Presentation</vt:lpstr>
      <vt:lpstr>PowerPoint Presentation</vt:lpstr>
      <vt:lpstr>Jake’s Words of Prospecting Wisdom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PROSPECTING</dc:title>
  <dc:creator>DJ Jons</dc:creator>
  <cp:lastModifiedBy>Terri Bannister</cp:lastModifiedBy>
  <cp:revision>1</cp:revision>
  <dcterms:created xsi:type="dcterms:W3CDTF">2020-12-11T21:26:19Z</dcterms:created>
  <dcterms:modified xsi:type="dcterms:W3CDTF">2020-12-15T12:26:08Z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0x01010048E88FDC15541749914FDC39D230AEA0</vt:lpwstr>
  </property>
</Properties>
</file>