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4" r:id="rId6"/>
    <p:sldId id="275" r:id="rId7"/>
    <p:sldId id="285" r:id="rId8"/>
    <p:sldId id="257" r:id="rId9"/>
    <p:sldId id="259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2D2EE-F7F1-405E-8B93-BB24365BBAD6}" v="16" dt="2020-12-14T19:42:31.393"/>
    <p1510:client id="{FBA696E9-D9F8-4F19-B1CB-5370E5FBF809}" v="6" dt="2020-12-15T12:26:57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2104" autoAdjust="0"/>
  </p:normalViewPr>
  <p:slideViewPr>
    <p:cSldViewPr snapToGrid="0">
      <p:cViewPr varScale="1">
        <p:scale>
          <a:sx n="45" d="100"/>
          <a:sy n="45" d="100"/>
        </p:scale>
        <p:origin x="16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rett Wilson" userId="S::jarrett.wilson@funeraldirectorslife.com::c608baea-38e4-492e-9e61-efc18cf1b92d" providerId="AD" clId="Web-{03974738-E7F0-13FD-09F9-42F82686097C}"/>
    <pc:docChg chg="modSld">
      <pc:chgData name="Jarrett Wilson" userId="S::jarrett.wilson@funeraldirectorslife.com::c608baea-38e4-492e-9e61-efc18cf1b92d" providerId="AD" clId="Web-{03974738-E7F0-13FD-09F9-42F82686097C}" dt="2020-12-14T06:40:28.558" v="14" actId="20577"/>
      <pc:docMkLst>
        <pc:docMk/>
      </pc:docMkLst>
      <pc:sldChg chg="addSp modSp">
        <pc:chgData name="Jarrett Wilson" userId="S::jarrett.wilson@funeraldirectorslife.com::c608baea-38e4-492e-9e61-efc18cf1b92d" providerId="AD" clId="Web-{03974738-E7F0-13FD-09F9-42F82686097C}" dt="2020-12-14T06:40:28.542" v="13" actId="20577"/>
        <pc:sldMkLst>
          <pc:docMk/>
          <pc:sldMk cId="1110532445" sldId="261"/>
        </pc:sldMkLst>
        <pc:spChg chg="mod">
          <ac:chgData name="Jarrett Wilson" userId="S::jarrett.wilson@funeraldirectorslife.com::c608baea-38e4-492e-9e61-efc18cf1b92d" providerId="AD" clId="Web-{03974738-E7F0-13FD-09F9-42F82686097C}" dt="2020-12-14T06:40:28.542" v="13" actId="20577"/>
          <ac:spMkLst>
            <pc:docMk/>
            <pc:sldMk cId="1110532445" sldId="261"/>
            <ac:spMk id="3" creationId="{A30034B8-8518-4469-875E-FD2BEB01157A}"/>
          </ac:spMkLst>
        </pc:spChg>
        <pc:picChg chg="add mod">
          <ac:chgData name="Jarrett Wilson" userId="S::jarrett.wilson@funeraldirectorslife.com::c608baea-38e4-492e-9e61-efc18cf1b92d" providerId="AD" clId="Web-{03974738-E7F0-13FD-09F9-42F82686097C}" dt="2020-12-14T06:30:27.974" v="2" actId="1076"/>
          <ac:picMkLst>
            <pc:docMk/>
            <pc:sldMk cId="1110532445" sldId="261"/>
            <ac:picMk id="4" creationId="{9C60E922-A4B1-43D5-AB74-EF4908DB5703}"/>
          </ac:picMkLst>
        </pc:picChg>
        <pc:picChg chg="add mod">
          <ac:chgData name="Jarrett Wilson" userId="S::jarrett.wilson@funeraldirectorslife.com::c608baea-38e4-492e-9e61-efc18cf1b92d" providerId="AD" clId="Web-{03974738-E7F0-13FD-09F9-42F82686097C}" dt="2020-12-14T06:31:47.443" v="5" actId="1076"/>
          <ac:picMkLst>
            <pc:docMk/>
            <pc:sldMk cId="1110532445" sldId="261"/>
            <ac:picMk id="5" creationId="{49BDBE71-B1F8-4549-A405-8B845CEB8103}"/>
          </ac:picMkLst>
        </pc:picChg>
        <pc:picChg chg="add mod">
          <ac:chgData name="Jarrett Wilson" userId="S::jarrett.wilson@funeraldirectorslife.com::c608baea-38e4-492e-9e61-efc18cf1b92d" providerId="AD" clId="Web-{03974738-E7F0-13FD-09F9-42F82686097C}" dt="2020-12-14T06:36:52.790" v="8" actId="14100"/>
          <ac:picMkLst>
            <pc:docMk/>
            <pc:sldMk cId="1110532445" sldId="261"/>
            <ac:picMk id="6" creationId="{79A11661-FC85-4624-82F5-7E51A1629B0F}"/>
          </ac:picMkLst>
        </pc:picChg>
      </pc:sldChg>
    </pc:docChg>
  </pc:docChgLst>
  <pc:docChgLst>
    <pc:chgData name="Jarrett Wilson" userId="c608baea-38e4-492e-9e61-efc18cf1b92d" providerId="ADAL" clId="{28A6AACB-5B1E-427A-8CF0-A69F644516F6}"/>
    <pc:docChg chg="custSel modSld">
      <pc:chgData name="Jarrett Wilson" userId="c608baea-38e4-492e-9e61-efc18cf1b92d" providerId="ADAL" clId="{28A6AACB-5B1E-427A-8CF0-A69F644516F6}" dt="2020-12-04T19:33:12.103" v="878" actId="20577"/>
      <pc:docMkLst>
        <pc:docMk/>
      </pc:docMkLst>
      <pc:sldChg chg="modSp">
        <pc:chgData name="Jarrett Wilson" userId="c608baea-38e4-492e-9e61-efc18cf1b92d" providerId="ADAL" clId="{28A6AACB-5B1E-427A-8CF0-A69F644516F6}" dt="2020-12-04T19:33:12.103" v="878" actId="20577"/>
        <pc:sldMkLst>
          <pc:docMk/>
          <pc:sldMk cId="3975363104" sldId="257"/>
        </pc:sldMkLst>
        <pc:spChg chg="mod">
          <ac:chgData name="Jarrett Wilson" userId="c608baea-38e4-492e-9e61-efc18cf1b92d" providerId="ADAL" clId="{28A6AACB-5B1E-427A-8CF0-A69F644516F6}" dt="2020-12-04T19:15:10.752" v="14" actId="20577"/>
          <ac:spMkLst>
            <pc:docMk/>
            <pc:sldMk cId="3975363104" sldId="257"/>
            <ac:spMk id="2" creationId="{F9D48F19-9684-49AF-A0D7-EAE4620AAF0B}"/>
          </ac:spMkLst>
        </pc:spChg>
        <pc:spChg chg="mod">
          <ac:chgData name="Jarrett Wilson" userId="c608baea-38e4-492e-9e61-efc18cf1b92d" providerId="ADAL" clId="{28A6AACB-5B1E-427A-8CF0-A69F644516F6}" dt="2020-12-04T19:33:12.103" v="878" actId="20577"/>
          <ac:spMkLst>
            <pc:docMk/>
            <pc:sldMk cId="3975363104" sldId="257"/>
            <ac:spMk id="3" creationId="{39844DF2-FB47-427B-8BAD-B76DD3412890}"/>
          </ac:spMkLst>
        </pc:spChg>
      </pc:sldChg>
    </pc:docChg>
  </pc:docChgLst>
  <pc:docChgLst>
    <pc:chgData name="DJ Jons" userId="e252eebb-5eee-4d97-a384-5e950c85459b" providerId="ADAL" clId="{9F62D2EE-F7F1-405E-8B93-BB24365BBAD6}"/>
    <pc:docChg chg="custSel addSld delSld modSld sldOrd">
      <pc:chgData name="DJ Jons" userId="e252eebb-5eee-4d97-a384-5e950c85459b" providerId="ADAL" clId="{9F62D2EE-F7F1-405E-8B93-BB24365BBAD6}" dt="2020-12-14T19:42:50.467" v="22" actId="47"/>
      <pc:docMkLst>
        <pc:docMk/>
      </pc:docMkLst>
      <pc:sldChg chg="mod modTransition modShow">
        <pc:chgData name="DJ Jons" userId="e252eebb-5eee-4d97-a384-5e950c85459b" providerId="ADAL" clId="{9F62D2EE-F7F1-405E-8B93-BB24365BBAD6}" dt="2020-12-11T23:06:35.046" v="2" actId="729"/>
        <pc:sldMkLst>
          <pc:docMk/>
          <pc:sldMk cId="3975363104" sldId="257"/>
        </pc:sldMkLst>
      </pc:sldChg>
      <pc:sldChg chg="modSp mod">
        <pc:chgData name="DJ Jons" userId="e252eebb-5eee-4d97-a384-5e950c85459b" providerId="ADAL" clId="{9F62D2EE-F7F1-405E-8B93-BB24365BBAD6}" dt="2020-12-11T23:06:48.469" v="3" actId="27107"/>
        <pc:sldMkLst>
          <pc:docMk/>
          <pc:sldMk cId="896298835" sldId="259"/>
        </pc:sldMkLst>
        <pc:spChg chg="mod">
          <ac:chgData name="DJ Jons" userId="e252eebb-5eee-4d97-a384-5e950c85459b" providerId="ADAL" clId="{9F62D2EE-F7F1-405E-8B93-BB24365BBAD6}" dt="2020-12-11T23:06:48.469" v="3" actId="27107"/>
          <ac:spMkLst>
            <pc:docMk/>
            <pc:sldMk cId="896298835" sldId="259"/>
            <ac:spMk id="3" creationId="{7A8871C6-BF2A-4F5A-B357-DFD83F4A3941}"/>
          </ac:spMkLst>
        </pc:spChg>
      </pc:sldChg>
      <pc:sldChg chg="modNotesTx">
        <pc:chgData name="DJ Jons" userId="e252eebb-5eee-4d97-a384-5e950c85459b" providerId="ADAL" clId="{9F62D2EE-F7F1-405E-8B93-BB24365BBAD6}" dt="2020-12-11T23:10:05.822" v="5" actId="20577"/>
        <pc:sldMkLst>
          <pc:docMk/>
          <pc:sldMk cId="1226400510" sldId="262"/>
        </pc:sldMkLst>
      </pc:sldChg>
      <pc:sldChg chg="add del">
        <pc:chgData name="DJ Jons" userId="e252eebb-5eee-4d97-a384-5e950c85459b" providerId="ADAL" clId="{9F62D2EE-F7F1-405E-8B93-BB24365BBAD6}" dt="2020-12-13T20:05:51.134" v="14" actId="47"/>
        <pc:sldMkLst>
          <pc:docMk/>
          <pc:sldMk cId="607094435" sldId="274"/>
        </pc:sldMkLst>
      </pc:sldChg>
      <pc:sldChg chg="addSp modSp add ord modNotes">
        <pc:chgData name="DJ Jons" userId="e252eebb-5eee-4d97-a384-5e950c85459b" providerId="ADAL" clId="{9F62D2EE-F7F1-405E-8B93-BB24365BBAD6}" dt="2020-12-12T22:35:33.056" v="12"/>
        <pc:sldMkLst>
          <pc:docMk/>
          <pc:sldMk cId="487969909" sldId="275"/>
        </pc:sldMkLst>
        <pc:picChg chg="add mod">
          <ac:chgData name="DJ Jons" userId="e252eebb-5eee-4d97-a384-5e950c85459b" providerId="ADAL" clId="{9F62D2EE-F7F1-405E-8B93-BB24365BBAD6}" dt="2020-12-12T22:35:23.252" v="8"/>
          <ac:picMkLst>
            <pc:docMk/>
            <pc:sldMk cId="487969909" sldId="275"/>
            <ac:picMk id="3" creationId="{48D13361-8EAB-4266-BE92-2C9229924435}"/>
          </ac:picMkLst>
        </pc:picChg>
      </pc:sldChg>
      <pc:sldChg chg="add del">
        <pc:chgData name="DJ Jons" userId="e252eebb-5eee-4d97-a384-5e950c85459b" providerId="ADAL" clId="{9F62D2EE-F7F1-405E-8B93-BB24365BBAD6}" dt="2020-12-14T19:40:16.911" v="16" actId="47"/>
        <pc:sldMkLst>
          <pc:docMk/>
          <pc:sldMk cId="4077419545" sldId="283"/>
        </pc:sldMkLst>
      </pc:sldChg>
      <pc:sldChg chg="add">
        <pc:chgData name="DJ Jons" userId="e252eebb-5eee-4d97-a384-5e950c85459b" providerId="ADAL" clId="{9F62D2EE-F7F1-405E-8B93-BB24365BBAD6}" dt="2020-12-14T19:40:14.455" v="15"/>
        <pc:sldMkLst>
          <pc:docMk/>
          <pc:sldMk cId="1503176832" sldId="284"/>
        </pc:sldMkLst>
      </pc:sldChg>
      <pc:sldChg chg="addSp modSp add del modNotes">
        <pc:chgData name="DJ Jons" userId="e252eebb-5eee-4d97-a384-5e950c85459b" providerId="ADAL" clId="{9F62D2EE-F7F1-405E-8B93-BB24365BBAD6}" dt="2020-12-14T19:42:50.467" v="22" actId="47"/>
        <pc:sldMkLst>
          <pc:docMk/>
          <pc:sldMk cId="1409465975" sldId="285"/>
        </pc:sldMkLst>
        <pc:picChg chg="add mod">
          <ac:chgData name="DJ Jons" userId="e252eebb-5eee-4d97-a384-5e950c85459b" providerId="ADAL" clId="{9F62D2EE-F7F1-405E-8B93-BB24365BBAD6}" dt="2020-12-14T19:42:31.372" v="19"/>
          <ac:picMkLst>
            <pc:docMk/>
            <pc:sldMk cId="1409465975" sldId="285"/>
            <ac:picMk id="3" creationId="{3E3D5AC3-1402-4240-A5E5-736AD7F7EE89}"/>
          </ac:picMkLst>
        </pc:picChg>
      </pc:sldChg>
    </pc:docChg>
  </pc:docChgLst>
  <pc:docChgLst>
    <pc:chgData name="Terri Bannister" userId="820386f6-36d5-4287-8c2b-1f035bf87c87" providerId="ADAL" clId="{FBA696E9-D9F8-4F19-B1CB-5370E5FBF809}"/>
    <pc:docChg chg="custSel addSld modSld">
      <pc:chgData name="Terri Bannister" userId="820386f6-36d5-4287-8c2b-1f035bf87c87" providerId="ADAL" clId="{FBA696E9-D9F8-4F19-B1CB-5370E5FBF809}" dt="2020-12-15T12:27:21.694" v="41" actId="729"/>
      <pc:docMkLst>
        <pc:docMk/>
      </pc:docMkLst>
      <pc:sldChg chg="modSp mod">
        <pc:chgData name="Terri Bannister" userId="820386f6-36d5-4287-8c2b-1f035bf87c87" providerId="ADAL" clId="{FBA696E9-D9F8-4F19-B1CB-5370E5FBF809}" dt="2020-12-13T21:10:42.591" v="0" actId="33524"/>
        <pc:sldMkLst>
          <pc:docMk/>
          <pc:sldMk cId="3975363104" sldId="257"/>
        </pc:sldMkLst>
        <pc:spChg chg="mod">
          <ac:chgData name="Terri Bannister" userId="820386f6-36d5-4287-8c2b-1f035bf87c87" providerId="ADAL" clId="{FBA696E9-D9F8-4F19-B1CB-5370E5FBF809}" dt="2020-12-13T21:10:42.591" v="0" actId="33524"/>
          <ac:spMkLst>
            <pc:docMk/>
            <pc:sldMk cId="3975363104" sldId="257"/>
            <ac:spMk id="3" creationId="{39844DF2-FB47-427B-8BAD-B76DD3412890}"/>
          </ac:spMkLst>
        </pc:spChg>
      </pc:sldChg>
      <pc:sldChg chg="modSp mod">
        <pc:chgData name="Terri Bannister" userId="820386f6-36d5-4287-8c2b-1f035bf87c87" providerId="ADAL" clId="{FBA696E9-D9F8-4F19-B1CB-5370E5FBF809}" dt="2020-12-13T21:10:50.292" v="1" actId="33524"/>
        <pc:sldMkLst>
          <pc:docMk/>
          <pc:sldMk cId="896298835" sldId="259"/>
        </pc:sldMkLst>
        <pc:spChg chg="mod">
          <ac:chgData name="Terri Bannister" userId="820386f6-36d5-4287-8c2b-1f035bf87c87" providerId="ADAL" clId="{FBA696E9-D9F8-4F19-B1CB-5370E5FBF809}" dt="2020-12-13T21:10:50.292" v="1" actId="33524"/>
          <ac:spMkLst>
            <pc:docMk/>
            <pc:sldMk cId="896298835" sldId="259"/>
            <ac:spMk id="3" creationId="{7A8871C6-BF2A-4F5A-B357-DFD83F4A3941}"/>
          </ac:spMkLst>
        </pc:spChg>
      </pc:sldChg>
      <pc:sldChg chg="addSp modSp mod modShow">
        <pc:chgData name="Terri Bannister" userId="820386f6-36d5-4287-8c2b-1f035bf87c87" providerId="ADAL" clId="{FBA696E9-D9F8-4F19-B1CB-5370E5FBF809}" dt="2020-12-14T22:20:05.791" v="35" actId="729"/>
        <pc:sldMkLst>
          <pc:docMk/>
          <pc:sldMk cId="487969909" sldId="275"/>
        </pc:sldMkLst>
        <pc:spChg chg="add mod">
          <ac:chgData name="Terri Bannister" userId="820386f6-36d5-4287-8c2b-1f035bf87c87" providerId="ADAL" clId="{FBA696E9-D9F8-4F19-B1CB-5370E5FBF809}" dt="2020-12-14T22:16:10.281" v="34" actId="403"/>
          <ac:spMkLst>
            <pc:docMk/>
            <pc:sldMk cId="487969909" sldId="275"/>
            <ac:spMk id="2" creationId="{60DE3BF1-8353-48C0-92D4-034C5A5BF8E9}"/>
          </ac:spMkLst>
        </pc:spChg>
        <pc:picChg chg="mod modCrop">
          <ac:chgData name="Terri Bannister" userId="820386f6-36d5-4287-8c2b-1f035bf87c87" providerId="ADAL" clId="{FBA696E9-D9F8-4F19-B1CB-5370E5FBF809}" dt="2020-12-14T22:15:43.705" v="9" actId="1076"/>
          <ac:picMkLst>
            <pc:docMk/>
            <pc:sldMk cId="487969909" sldId="275"/>
            <ac:picMk id="3" creationId="{48D13361-8EAB-4266-BE92-2C9229924435}"/>
          </ac:picMkLst>
        </pc:picChg>
      </pc:sldChg>
      <pc:sldChg chg="delSp modSp mod">
        <pc:chgData name="Terri Bannister" userId="820386f6-36d5-4287-8c2b-1f035bf87c87" providerId="ADAL" clId="{FBA696E9-D9F8-4F19-B1CB-5370E5FBF809}" dt="2020-12-14T22:14:20.330" v="6" actId="1076"/>
        <pc:sldMkLst>
          <pc:docMk/>
          <pc:sldMk cId="1503176832" sldId="284"/>
        </pc:sldMkLst>
        <pc:spChg chg="del mod">
          <ac:chgData name="Terri Bannister" userId="820386f6-36d5-4287-8c2b-1f035bf87c87" providerId="ADAL" clId="{FBA696E9-D9F8-4F19-B1CB-5370E5FBF809}" dt="2020-12-14T22:13:29.970" v="4" actId="478"/>
          <ac:spMkLst>
            <pc:docMk/>
            <pc:sldMk cId="1503176832" sldId="284"/>
            <ac:spMk id="2" creationId="{6974B70A-0955-48AC-893E-92F6C90053B0}"/>
          </ac:spMkLst>
        </pc:spChg>
        <pc:picChg chg="mod">
          <ac:chgData name="Terri Bannister" userId="820386f6-36d5-4287-8c2b-1f035bf87c87" providerId="ADAL" clId="{FBA696E9-D9F8-4F19-B1CB-5370E5FBF809}" dt="2020-12-14T22:14:20.330" v="6" actId="1076"/>
          <ac:picMkLst>
            <pc:docMk/>
            <pc:sldMk cId="1503176832" sldId="284"/>
            <ac:picMk id="3" creationId="{0F39E124-1044-4785-BD3F-634511433FDD}"/>
          </ac:picMkLst>
        </pc:picChg>
        <pc:picChg chg="del">
          <ac:chgData name="Terri Bannister" userId="820386f6-36d5-4287-8c2b-1f035bf87c87" providerId="ADAL" clId="{FBA696E9-D9F8-4F19-B1CB-5370E5FBF809}" dt="2020-12-14T22:13:31.226" v="5" actId="478"/>
          <ac:picMkLst>
            <pc:docMk/>
            <pc:sldMk cId="1503176832" sldId="284"/>
            <ac:picMk id="17" creationId="{42939F72-563A-4FF3-9F3B-4730586BCF27}"/>
          </ac:picMkLst>
        </pc:picChg>
      </pc:sldChg>
      <pc:sldChg chg="addSp modSp add mod modShow modNotes">
        <pc:chgData name="Terri Bannister" userId="820386f6-36d5-4287-8c2b-1f035bf87c87" providerId="ADAL" clId="{FBA696E9-D9F8-4F19-B1CB-5370E5FBF809}" dt="2020-12-15T12:27:21.694" v="41" actId="729"/>
        <pc:sldMkLst>
          <pc:docMk/>
          <pc:sldMk cId="1320907829" sldId="285"/>
        </pc:sldMkLst>
        <pc:picChg chg="add mod">
          <ac:chgData name="Terri Bannister" userId="820386f6-36d5-4287-8c2b-1f035bf87c87" providerId="ADAL" clId="{FBA696E9-D9F8-4F19-B1CB-5370E5FBF809}" dt="2020-12-15T12:26:57.030" v="38"/>
          <ac:picMkLst>
            <pc:docMk/>
            <pc:sldMk cId="1320907829" sldId="285"/>
            <ac:picMk id="3" creationId="{6BA578DD-0E71-4A50-BBF0-18C14DD893D6}"/>
          </ac:picMkLst>
        </pc:picChg>
      </pc:sldChg>
    </pc:docChg>
  </pc:docChgLst>
  <pc:docChgLst>
    <pc:chgData name="Jarrett Wilson" userId="c608baea-38e4-492e-9e61-efc18cf1b92d" providerId="ADAL" clId="{A5AF8097-C09B-4EFE-82AF-B4C8A68DA42F}"/>
    <pc:docChg chg="undo custSel mod addSld delSld modSld sldOrd">
      <pc:chgData name="Jarrett Wilson" userId="c608baea-38e4-492e-9e61-efc18cf1b92d" providerId="ADAL" clId="{A5AF8097-C09B-4EFE-82AF-B4C8A68DA42F}" dt="2020-12-07T21:29:43.358" v="2120" actId="1076"/>
      <pc:docMkLst>
        <pc:docMk/>
      </pc:docMkLst>
      <pc:sldChg chg="addSp modSp modNotesTx">
        <pc:chgData name="Jarrett Wilson" userId="c608baea-38e4-492e-9e61-efc18cf1b92d" providerId="ADAL" clId="{A5AF8097-C09B-4EFE-82AF-B4C8A68DA42F}" dt="2020-12-07T20:51:06.737" v="2090" actId="5793"/>
        <pc:sldMkLst>
          <pc:docMk/>
          <pc:sldMk cId="3975363104" sldId="257"/>
        </pc:sldMkLst>
        <pc:spChg chg="mod">
          <ac:chgData name="Jarrett Wilson" userId="c608baea-38e4-492e-9e61-efc18cf1b92d" providerId="ADAL" clId="{A5AF8097-C09B-4EFE-82AF-B4C8A68DA42F}" dt="2020-12-07T16:41:05.442" v="728" actId="20577"/>
          <ac:spMkLst>
            <pc:docMk/>
            <pc:sldMk cId="3975363104" sldId="257"/>
            <ac:spMk id="2" creationId="{F9D48F19-9684-49AF-A0D7-EAE4620AAF0B}"/>
          </ac:spMkLst>
        </pc:spChg>
        <pc:spChg chg="mod">
          <ac:chgData name="Jarrett Wilson" userId="c608baea-38e4-492e-9e61-efc18cf1b92d" providerId="ADAL" clId="{A5AF8097-C09B-4EFE-82AF-B4C8A68DA42F}" dt="2020-12-07T20:51:06.737" v="2090" actId="5793"/>
          <ac:spMkLst>
            <pc:docMk/>
            <pc:sldMk cId="3975363104" sldId="257"/>
            <ac:spMk id="3" creationId="{39844DF2-FB47-427B-8BAD-B76DD3412890}"/>
          </ac:spMkLst>
        </pc:spChg>
        <pc:picChg chg="add mod">
          <ac:chgData name="Jarrett Wilson" userId="c608baea-38e4-492e-9e61-efc18cf1b92d" providerId="ADAL" clId="{A5AF8097-C09B-4EFE-82AF-B4C8A68DA42F}" dt="2020-12-07T20:50:54.285" v="2085" actId="1076"/>
          <ac:picMkLst>
            <pc:docMk/>
            <pc:sldMk cId="3975363104" sldId="257"/>
            <ac:picMk id="4" creationId="{D92F6305-9C4A-4EB7-9A2C-18C58E8B3618}"/>
          </ac:picMkLst>
        </pc:picChg>
      </pc:sldChg>
      <pc:sldChg chg="addSp delSp modSp add del">
        <pc:chgData name="Jarrett Wilson" userId="c608baea-38e4-492e-9e61-efc18cf1b92d" providerId="ADAL" clId="{A5AF8097-C09B-4EFE-82AF-B4C8A68DA42F}" dt="2020-12-07T17:20:00.441" v="2074" actId="2696"/>
        <pc:sldMkLst>
          <pc:docMk/>
          <pc:sldMk cId="1102213422" sldId="258"/>
        </pc:sldMkLst>
        <pc:spChg chg="mod">
          <ac:chgData name="Jarrett Wilson" userId="c608baea-38e4-492e-9e61-efc18cf1b92d" providerId="ADAL" clId="{A5AF8097-C09B-4EFE-82AF-B4C8A68DA42F}" dt="2020-12-07T16:27:45.162" v="350" actId="20577"/>
          <ac:spMkLst>
            <pc:docMk/>
            <pc:sldMk cId="1102213422" sldId="258"/>
            <ac:spMk id="2" creationId="{5053029B-43E7-47FA-B03C-6D742ACFAC5B}"/>
          </ac:spMkLst>
        </pc:spChg>
        <pc:spChg chg="mod">
          <ac:chgData name="Jarrett Wilson" userId="c608baea-38e4-492e-9e61-efc18cf1b92d" providerId="ADAL" clId="{A5AF8097-C09B-4EFE-82AF-B4C8A68DA42F}" dt="2020-12-07T16:39:10.749" v="588" actId="6549"/>
          <ac:spMkLst>
            <pc:docMk/>
            <pc:sldMk cId="1102213422" sldId="258"/>
            <ac:spMk id="3" creationId="{0F94D450-F765-4766-8B70-2490D03DCD17}"/>
          </ac:spMkLst>
        </pc:spChg>
        <pc:spChg chg="add del">
          <ac:chgData name="Jarrett Wilson" userId="c608baea-38e4-492e-9e61-efc18cf1b92d" providerId="ADAL" clId="{A5AF8097-C09B-4EFE-82AF-B4C8A68DA42F}" dt="2020-12-07T15:01:59.301" v="95"/>
          <ac:spMkLst>
            <pc:docMk/>
            <pc:sldMk cId="1102213422" sldId="258"/>
            <ac:spMk id="4" creationId="{8E4289F3-DD37-48FB-9E86-79088F594A2A}"/>
          </ac:spMkLst>
        </pc:spChg>
      </pc:sldChg>
      <pc:sldChg chg="addSp delSp modSp add modNotesTx">
        <pc:chgData name="Jarrett Wilson" userId="c608baea-38e4-492e-9e61-efc18cf1b92d" providerId="ADAL" clId="{A5AF8097-C09B-4EFE-82AF-B4C8A68DA42F}" dt="2020-12-07T21:29:43.358" v="2120" actId="1076"/>
        <pc:sldMkLst>
          <pc:docMk/>
          <pc:sldMk cId="896298835" sldId="259"/>
        </pc:sldMkLst>
        <pc:spChg chg="mod">
          <ac:chgData name="Jarrett Wilson" userId="c608baea-38e4-492e-9e61-efc18cf1b92d" providerId="ADAL" clId="{A5AF8097-C09B-4EFE-82AF-B4C8A68DA42F}" dt="2020-12-07T16:58:08.974" v="1151" actId="20577"/>
          <ac:spMkLst>
            <pc:docMk/>
            <pc:sldMk cId="896298835" sldId="259"/>
            <ac:spMk id="2" creationId="{3F10F908-2E56-4793-A879-6F482DAFB0AA}"/>
          </ac:spMkLst>
        </pc:spChg>
        <pc:spChg chg="mod">
          <ac:chgData name="Jarrett Wilson" userId="c608baea-38e4-492e-9e61-efc18cf1b92d" providerId="ADAL" clId="{A5AF8097-C09B-4EFE-82AF-B4C8A68DA42F}" dt="2020-12-07T21:29:30.488" v="2117" actId="5793"/>
          <ac:spMkLst>
            <pc:docMk/>
            <pc:sldMk cId="896298835" sldId="259"/>
            <ac:spMk id="3" creationId="{7A8871C6-BF2A-4F5A-B357-DFD83F4A3941}"/>
          </ac:spMkLst>
        </pc:spChg>
        <pc:spChg chg="add del">
          <ac:chgData name="Jarrett Wilson" userId="c608baea-38e4-492e-9e61-efc18cf1b92d" providerId="ADAL" clId="{A5AF8097-C09B-4EFE-82AF-B4C8A68DA42F}" dt="2020-12-07T15:01:40.335" v="91"/>
          <ac:spMkLst>
            <pc:docMk/>
            <pc:sldMk cId="896298835" sldId="259"/>
            <ac:spMk id="4" creationId="{DBC62054-877A-4357-966A-2028099249A2}"/>
          </ac:spMkLst>
        </pc:spChg>
        <pc:picChg chg="add mod">
          <ac:chgData name="Jarrett Wilson" userId="c608baea-38e4-492e-9e61-efc18cf1b92d" providerId="ADAL" clId="{A5AF8097-C09B-4EFE-82AF-B4C8A68DA42F}" dt="2020-12-07T21:29:43.358" v="2120" actId="1076"/>
          <ac:picMkLst>
            <pc:docMk/>
            <pc:sldMk cId="896298835" sldId="259"/>
            <ac:picMk id="5" creationId="{F389BD87-AB31-4DF2-9A17-8E6FAB639B7B}"/>
          </ac:picMkLst>
        </pc:picChg>
      </pc:sldChg>
      <pc:sldChg chg="addSp delSp modSp add del">
        <pc:chgData name="Jarrett Wilson" userId="c608baea-38e4-492e-9e61-efc18cf1b92d" providerId="ADAL" clId="{A5AF8097-C09B-4EFE-82AF-B4C8A68DA42F}" dt="2020-12-07T17:20:09.587" v="2075" actId="2696"/>
        <pc:sldMkLst>
          <pc:docMk/>
          <pc:sldMk cId="2016683295" sldId="260"/>
        </pc:sldMkLst>
        <pc:spChg chg="mod">
          <ac:chgData name="Jarrett Wilson" userId="c608baea-38e4-492e-9e61-efc18cf1b92d" providerId="ADAL" clId="{A5AF8097-C09B-4EFE-82AF-B4C8A68DA42F}" dt="2020-12-07T16:45:40.713" v="968"/>
          <ac:spMkLst>
            <pc:docMk/>
            <pc:sldMk cId="2016683295" sldId="260"/>
            <ac:spMk id="3" creationId="{613CA2BA-BF91-41B8-83DA-27ECE46B4F08}"/>
          </ac:spMkLst>
        </pc:spChg>
        <pc:spChg chg="add del mod">
          <ac:chgData name="Jarrett Wilson" userId="c608baea-38e4-492e-9e61-efc18cf1b92d" providerId="ADAL" clId="{A5AF8097-C09B-4EFE-82AF-B4C8A68DA42F}" dt="2020-12-07T16:45:43.799" v="970"/>
          <ac:spMkLst>
            <pc:docMk/>
            <pc:sldMk cId="2016683295" sldId="260"/>
            <ac:spMk id="4" creationId="{16D821AE-186B-4BEF-B679-7C61A9E1550A}"/>
          </ac:spMkLst>
        </pc:spChg>
      </pc:sldChg>
      <pc:sldChg chg="modSp add ord modNotesTx">
        <pc:chgData name="Jarrett Wilson" userId="c608baea-38e4-492e-9e61-efc18cf1b92d" providerId="ADAL" clId="{A5AF8097-C09B-4EFE-82AF-B4C8A68DA42F}" dt="2020-12-07T17:07:27.197" v="1647" actId="20577"/>
        <pc:sldMkLst>
          <pc:docMk/>
          <pc:sldMk cId="1110532445" sldId="261"/>
        </pc:sldMkLst>
        <pc:spChg chg="mod">
          <ac:chgData name="Jarrett Wilson" userId="c608baea-38e4-492e-9e61-efc18cf1b92d" providerId="ADAL" clId="{A5AF8097-C09B-4EFE-82AF-B4C8A68DA42F}" dt="2020-12-07T17:03:00.442" v="1453" actId="20577"/>
          <ac:spMkLst>
            <pc:docMk/>
            <pc:sldMk cId="1110532445" sldId="261"/>
            <ac:spMk id="2" creationId="{3FC6173D-1B2C-45AD-862E-F30747F78186}"/>
          </ac:spMkLst>
        </pc:spChg>
        <pc:spChg chg="mod">
          <ac:chgData name="Jarrett Wilson" userId="c608baea-38e4-492e-9e61-efc18cf1b92d" providerId="ADAL" clId="{A5AF8097-C09B-4EFE-82AF-B4C8A68DA42F}" dt="2020-12-07T17:04:28.401" v="1563" actId="20577"/>
          <ac:spMkLst>
            <pc:docMk/>
            <pc:sldMk cId="1110532445" sldId="261"/>
            <ac:spMk id="3" creationId="{A30034B8-8518-4469-875E-FD2BEB01157A}"/>
          </ac:spMkLst>
        </pc:spChg>
      </pc:sldChg>
      <pc:sldChg chg="addSp delSp modSp add mod ord setBg setClrOvrMap modNotesTx">
        <pc:chgData name="Jarrett Wilson" userId="c608baea-38e4-492e-9e61-efc18cf1b92d" providerId="ADAL" clId="{A5AF8097-C09B-4EFE-82AF-B4C8A68DA42F}" dt="2020-12-07T17:19:01.117" v="2073" actId="20577"/>
        <pc:sldMkLst>
          <pc:docMk/>
          <pc:sldMk cId="1226400510" sldId="262"/>
        </pc:sldMkLst>
        <pc:spChg chg="mod">
          <ac:chgData name="Jarrett Wilson" userId="c608baea-38e4-492e-9e61-efc18cf1b92d" providerId="ADAL" clId="{A5AF8097-C09B-4EFE-82AF-B4C8A68DA42F}" dt="2020-12-07T17:16:29.928" v="1891" actId="20577"/>
          <ac:spMkLst>
            <pc:docMk/>
            <pc:sldMk cId="1226400510" sldId="262"/>
            <ac:spMk id="2" creationId="{6562C633-3FC0-4831-9517-CCDFE276BA5B}"/>
          </ac:spMkLst>
        </pc:spChg>
        <pc:spChg chg="mod ord">
          <ac:chgData name="Jarrett Wilson" userId="c608baea-38e4-492e-9e61-efc18cf1b92d" providerId="ADAL" clId="{A5AF8097-C09B-4EFE-82AF-B4C8A68DA42F}" dt="2020-12-07T17:18:13.325" v="1985" actId="20577"/>
          <ac:spMkLst>
            <pc:docMk/>
            <pc:sldMk cId="1226400510" sldId="262"/>
            <ac:spMk id="3" creationId="{1BA934C7-D744-4A54-8706-2807EE354B85}"/>
          </ac:spMkLst>
        </pc:spChg>
        <pc:spChg chg="add del">
          <ac:chgData name="Jarrett Wilson" userId="c608baea-38e4-492e-9e61-efc18cf1b92d" providerId="ADAL" clId="{A5AF8097-C09B-4EFE-82AF-B4C8A68DA42F}" dt="2020-12-07T17:15:43.353" v="1871" actId="26606"/>
          <ac:spMkLst>
            <pc:docMk/>
            <pc:sldMk cId="1226400510" sldId="262"/>
            <ac:spMk id="10" creationId="{5E8D2E83-FB3A-40E7-A9E5-7AB389D612B4}"/>
          </ac:spMkLst>
        </pc:spChg>
        <pc:spChg chg="add del">
          <ac:chgData name="Jarrett Wilson" userId="c608baea-38e4-492e-9e61-efc18cf1b92d" providerId="ADAL" clId="{A5AF8097-C09B-4EFE-82AF-B4C8A68DA42F}" dt="2020-12-07T17:15:45.170" v="1873" actId="26606"/>
          <ac:spMkLst>
            <pc:docMk/>
            <pc:sldMk cId="1226400510" sldId="262"/>
            <ac:spMk id="13" creationId="{3CD9DF72-87A3-404E-A828-84CBF11A8303}"/>
          </ac:spMkLst>
        </pc:spChg>
        <pc:spChg chg="add del">
          <ac:chgData name="Jarrett Wilson" userId="c608baea-38e4-492e-9e61-efc18cf1b92d" providerId="ADAL" clId="{A5AF8097-C09B-4EFE-82AF-B4C8A68DA42F}" dt="2020-12-07T17:15:47.584" v="1875" actId="26606"/>
          <ac:spMkLst>
            <pc:docMk/>
            <pc:sldMk cId="1226400510" sldId="262"/>
            <ac:spMk id="15" creationId="{D1A4588A-55D5-49B8-BE41-54ACDCFF2C17}"/>
          </ac:spMkLst>
        </pc:spChg>
        <pc:spChg chg="add del">
          <ac:chgData name="Jarrett Wilson" userId="c608baea-38e4-492e-9e61-efc18cf1b92d" providerId="ADAL" clId="{A5AF8097-C09B-4EFE-82AF-B4C8A68DA42F}" dt="2020-12-07T17:15:47.584" v="1875" actId="26606"/>
          <ac:spMkLst>
            <pc:docMk/>
            <pc:sldMk cId="1226400510" sldId="262"/>
            <ac:spMk id="16" creationId="{F97E7EA2-EDCD-47E9-81BC-415C606D1B58}"/>
          </ac:spMkLst>
        </pc:spChg>
        <pc:spChg chg="add del">
          <ac:chgData name="Jarrett Wilson" userId="c608baea-38e4-492e-9e61-efc18cf1b92d" providerId="ADAL" clId="{A5AF8097-C09B-4EFE-82AF-B4C8A68DA42F}" dt="2020-12-07T17:15:56.407" v="1877" actId="26606"/>
          <ac:spMkLst>
            <pc:docMk/>
            <pc:sldMk cId="1226400510" sldId="262"/>
            <ac:spMk id="18" creationId="{5E8D2E83-FB3A-40E7-A9E5-7AB389D612B4}"/>
          </ac:spMkLst>
        </pc:spChg>
        <pc:spChg chg="add">
          <ac:chgData name="Jarrett Wilson" userId="c608baea-38e4-492e-9e61-efc18cf1b92d" providerId="ADAL" clId="{A5AF8097-C09B-4EFE-82AF-B4C8A68DA42F}" dt="2020-12-07T17:15:56.418" v="1878" actId="26606"/>
          <ac:spMkLst>
            <pc:docMk/>
            <pc:sldMk cId="1226400510" sldId="262"/>
            <ac:spMk id="20" creationId="{EBF87945-A001-489F-9D9B-7D9435F0B9CA}"/>
          </ac:spMkLst>
        </pc:spChg>
        <pc:picChg chg="add mod ord">
          <ac:chgData name="Jarrett Wilson" userId="c608baea-38e4-492e-9e61-efc18cf1b92d" providerId="ADAL" clId="{A5AF8097-C09B-4EFE-82AF-B4C8A68DA42F}" dt="2020-12-07T17:15:56.418" v="1878" actId="26606"/>
          <ac:picMkLst>
            <pc:docMk/>
            <pc:sldMk cId="1226400510" sldId="262"/>
            <ac:picMk id="5" creationId="{642655CD-BBB1-499D-ADCD-4B10308DD6F5}"/>
          </ac:picMkLst>
        </pc:picChg>
        <pc:cxnChg chg="add del">
          <ac:chgData name="Jarrett Wilson" userId="c608baea-38e4-492e-9e61-efc18cf1b92d" providerId="ADAL" clId="{A5AF8097-C09B-4EFE-82AF-B4C8A68DA42F}" dt="2020-12-07T17:15:45.170" v="1873" actId="26606"/>
          <ac:cxnSpMkLst>
            <pc:docMk/>
            <pc:sldMk cId="1226400510" sldId="262"/>
            <ac:cxnSpMk id="12" creationId="{20E3A342-4D61-4E3F-AF90-1AB42AEB96C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1A7DD-EEF2-4E1C-986D-8F8EBFD45AB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7B32B-5A66-4E3B-8A26-C2DC2A759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Your relationship with your funeral home(s) is extremely important for a successful preneed program.
https://www.polleverywhere.com/multiple_choice_polls/LZhOqBeEBFUVilStgEwhK?flow=Default&amp;onscreen=persist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B32B-5A66-4E3B-8A26-C2DC2A759B4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5D03D-170C-4634-96B0-D2CC5CC5932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2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Your relationship with your funeral home(s) is extremely important for a successful preneed program.
https://www.polleverywhere.com/multiple_choice_polls/LZhOqBeEBFUVilStgEwhK?flow=Default&amp;onscreen=persist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B32B-5A66-4E3B-8A26-C2DC2A759B4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6385E-DEC9-45F3-851A-7AC6089B680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3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 background, 20+ </a:t>
            </a:r>
            <a:r>
              <a:rPr lang="en-US" dirty="0" err="1"/>
              <a:t>yrs</a:t>
            </a:r>
            <a:r>
              <a:rPr lang="en-US" dirty="0"/>
              <a:t>, relationship  Jason and Matt,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B32B-5A66-4E3B-8A26-C2DC2A759B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Walt describes how we are the experts, why is it important to build these relationships.  Like the people you work with and making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B32B-5A66-4E3B-8A26-C2DC2A759B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Walt discusses how he keeps relationship productive and positive. Use Jason’s call to father describing  Walt hitting $1M.  Use gift card sparingly.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B32B-5A66-4E3B-8A26-C2DC2A759B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3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Walt in back and forth, use examples.  If I hear </a:t>
            </a:r>
            <a:r>
              <a:rPr lang="en-US" dirty="0" err="1"/>
              <a:t>ya</a:t>
            </a:r>
            <a:r>
              <a:rPr lang="en-US" dirty="0"/>
              <a:t> correctly, helping owners get what they want and staying out of internal drama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7B32B-5A66-4E3B-8A26-C2DC2A759B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3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13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62C0-34C2-4055-96A0-EC629A49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22209-1ED3-40A6-B0F2-D878F8179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280D-1582-4D23-9F22-0795D722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1A31A-3354-48B9-A21F-A3D0E1EC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2EB15-B9F7-4F98-B752-BABE22E8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0DCBD-65BE-41AA-BCDF-28EE986AF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4130C-4C47-4573-A341-992EC92F4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1648-730B-4910-95DF-241051EA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C3AA-0E64-41CE-9065-F11D386F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8B03-6429-4B12-9483-B9E1F091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4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131E-36C2-469E-ABD4-7A1A8776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B8297-AABA-4C02-B92A-F694C4DC9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A04A-CEFF-4EC5-9D95-8817C752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C195A-6B9D-4600-A4F1-965B60F8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A4BE3-F835-4E26-B1BF-D53BA5A8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8392-621B-4A7D-B18D-62F5BEBB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7CC98-89E6-4597-A708-23C622E38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CD46E-CABC-40BE-A740-CCD6104FD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803F5-3B69-4519-9256-7F9EDE21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D73CA-8FF7-4AD6-A869-D0887BE9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36C6-7637-4BE4-9EC1-3AB22900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2A6E-54DA-42F1-B506-7F74BB26F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F75BC-598F-4EC7-B9B3-3023DF23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CA39C-E24B-419A-8386-520A5AFA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46012-ACFA-4759-84F3-081321CA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C913E-7E47-429C-AB5B-65C09879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7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ED88-DB9C-4D69-9D5A-3A3D14C5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CD3-9F21-408F-B3FA-866A5BCB2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9B54F-A160-4BFA-AB0C-5B60F2999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F38D8-758B-48BF-B4A5-20026A7C4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A3386-1460-4749-91B2-DE02DDD10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85759-BE03-4C88-A213-1F01E761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8A796-C62A-4339-80C1-6CF460E5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259BC-9B1B-4432-BCE2-A8D1D1B6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F9C0-0F52-4EE6-89AC-3540FC1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50B04-4D2A-4887-9CCB-CAA616DB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AE6BA-A612-40B4-9C48-0D22016E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57CC3-7B37-4B5E-AA3F-7DD30110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88A68-A7AE-482A-835B-9A832A43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88BBA-E7B2-4FF0-AE91-E8B181F7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0BA37-D594-4F8B-A5B4-1293C0A5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5714-9512-4A51-920F-2481A413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1E6CC-DC59-482A-80F3-67D1C7F6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C8142-6CA2-4997-99DC-62DBC869D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5AB5-C3AA-4FC7-94DC-D3BAABBC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FD148-48FC-4967-83FD-98D7DEF4D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1A93B-83DB-4A0C-9809-4DA80A36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8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70E7-70BB-4B08-9018-B3EB9A60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A19C3-D4AB-4122-8FC4-38D80247A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5BEE9-1ED0-45A4-9628-017C17A1D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4321B-EBA2-418F-A41E-6ED5F762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D2C29-4A57-484F-972C-B60A6CA3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53366-7544-45F1-B4BB-DC2A5E8F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BC577-6886-44A4-9A14-5738264E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FEA93-EDC0-4658-9601-9E103C9EA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0422E-2E2F-42E1-847A-C68BB4AE6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BCDDA-AD81-48CD-AB9A-64113959A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7179-290E-4D9F-ACF4-3F6A7F476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07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F39E124-1044-4785-BD3F-634511433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37" y="1143612"/>
            <a:ext cx="4764024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13361-8EAB-4266-BE92-2C922992443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1302"/>
          <a:stretch/>
        </p:blipFill>
        <p:spPr>
          <a:xfrm>
            <a:off x="508000" y="1221563"/>
            <a:ext cx="11684000" cy="157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E3BF1-8353-48C0-92D4-034C5A5BF8E9}"/>
              </a:ext>
            </a:extLst>
          </p:cNvPr>
          <p:cNvSpPr txBox="1"/>
          <p:nvPr/>
        </p:nvSpPr>
        <p:spPr>
          <a:xfrm>
            <a:off x="2615609" y="3232298"/>
            <a:ext cx="7751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True</a:t>
            </a:r>
          </a:p>
          <a:p>
            <a:br>
              <a:rPr lang="en-US" sz="4000" b="1" dirty="0"/>
            </a:br>
            <a:r>
              <a:rPr lang="en-US" sz="4000" b="1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8796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578DD-0E71-4A50-BBF0-18C14DD893D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8F19-9684-49AF-A0D7-EAE4620A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Walt Fuge – Select Producer Ohio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44DF2-FB47-427B-8BAD-B76DD3412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Why a good relationship with the Owner makes the </a:t>
            </a:r>
          </a:p>
          <a:p>
            <a:pPr marL="0" indent="0">
              <a:buNone/>
            </a:pPr>
            <a:r>
              <a:rPr lang="en-US" dirty="0"/>
              <a:t>Preneed Program work</a:t>
            </a:r>
          </a:p>
          <a:p>
            <a:endParaRPr lang="en-US" dirty="0"/>
          </a:p>
          <a:p>
            <a:r>
              <a:rPr lang="en-US" dirty="0"/>
              <a:t>How Walt starts and maintains a good the relationship with the owner</a:t>
            </a:r>
          </a:p>
          <a:p>
            <a:endParaRPr lang="en-US" dirty="0"/>
          </a:p>
          <a:p>
            <a:r>
              <a:rPr lang="en-US" dirty="0"/>
              <a:t>How to do the same at with your Funeral Homeowners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F6305-9C4A-4EB7-9A2C-18C58E8B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037" y="576263"/>
            <a:ext cx="1666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6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F908-2E56-4793-A879-6F482DAF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71C6-BF2A-4F5A-B357-DFD83F4A3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Tell me how you’ve built the relationships with your funeral homeowners.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9BD87-AB31-4DF2-9A17-8E6FAB63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3292481"/>
            <a:ext cx="5205413" cy="23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173D-1B2C-45AD-862E-F30747F7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the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034B8-8518-4469-875E-FD2BEB011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Breaking bread</a:t>
            </a:r>
          </a:p>
          <a:p>
            <a:endParaRPr lang="en-US" dirty="0"/>
          </a:p>
          <a:p>
            <a:r>
              <a:rPr lang="en-US" dirty="0"/>
              <a:t>Incentives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Recognition</a:t>
            </a:r>
          </a:p>
        </p:txBody>
      </p:sp>
      <p:pic>
        <p:nvPicPr>
          <p:cNvPr id="4" name="Picture 4" descr="A close up of a pizza&#10;&#10;Description automatically generated">
            <a:extLst>
              <a:ext uri="{FF2B5EF4-FFF2-40B4-BE49-F238E27FC236}">
                <a16:creationId xmlns:a16="http://schemas.microsoft.com/office/drawing/2014/main" id="{9C60E922-A4B1-43D5-AB74-EF4908DB5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1610623"/>
            <a:ext cx="1882716" cy="1882716"/>
          </a:xfrm>
          <a:prstGeom prst="rect">
            <a:avLst/>
          </a:prstGeom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BDBE71-B1F8-4549-A405-8B845CEB8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760" y="1699404"/>
            <a:ext cx="2047875" cy="1676400"/>
          </a:xfrm>
          <a:prstGeom prst="rect">
            <a:avLst/>
          </a:prstGeom>
        </p:spPr>
      </p:pic>
      <p:pic>
        <p:nvPicPr>
          <p:cNvPr id="6" name="Picture 6" descr="A person wearing a suit and tie talking on a cell phone&#10;&#10;Description automatically generated">
            <a:extLst>
              <a:ext uri="{FF2B5EF4-FFF2-40B4-BE49-F238E27FC236}">
                <a16:creationId xmlns:a16="http://schemas.microsoft.com/office/drawing/2014/main" id="{79A11661-FC85-4624-82F5-7E51A1629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683" y="3706483"/>
            <a:ext cx="3505200" cy="1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3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2C633-3FC0-4831-9517-CCDFE276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Key Takeaways</a:t>
            </a:r>
          </a:p>
        </p:txBody>
      </p:sp>
      <p:pic>
        <p:nvPicPr>
          <p:cNvPr id="5" name="Picture 4" descr="Text, website&#10;&#10;Description automatically generated">
            <a:extLst>
              <a:ext uri="{FF2B5EF4-FFF2-40B4-BE49-F238E27FC236}">
                <a16:creationId xmlns:a16="http://schemas.microsoft.com/office/drawing/2014/main" id="{642655CD-BBB1-499D-ADCD-4B10308DD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7127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934C7-D744-4A54-8706-2807EE35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dirty="0"/>
              <a:t>Help the owners get what they want, more preneed</a:t>
            </a:r>
          </a:p>
          <a:p>
            <a:r>
              <a:rPr lang="en-US" dirty="0"/>
              <a:t>Stay out of Funeral Home internal drama</a:t>
            </a:r>
          </a:p>
          <a:p>
            <a:r>
              <a:rPr lang="en-US" dirty="0"/>
              <a:t>Show appreciation for support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6400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e09c5ac-651d-4107-976e-95e2c68b76a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e4a83de-77d8-4d93-a285-9751b5a87c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Description0 xmlns="378215bb-59b3-4f14-b4d8-1074120af5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88FDC15541749914FDC39D230AEA0" ma:contentTypeVersion="15" ma:contentTypeDescription="Create a new document." ma:contentTypeScope="" ma:versionID="c22c831d5a14ccaf6f4cedf93955017e">
  <xsd:schema xmlns:xsd="http://www.w3.org/2001/XMLSchema" xmlns:xs="http://www.w3.org/2001/XMLSchema" xmlns:p="http://schemas.microsoft.com/office/2006/metadata/properties" xmlns:ns1="http://schemas.microsoft.com/sharepoint/v3" xmlns:ns2="378215bb-59b3-4f14-b4d8-1074120af5ee" xmlns:ns3="5fb8c989-a508-4a6f-a371-15bda6bc0f28" targetNamespace="http://schemas.microsoft.com/office/2006/metadata/properties" ma:root="true" ma:fieldsID="e52de8de55d88a4fc5d94b98a74ff69f" ns1:_="" ns2:_="" ns3:_="">
    <xsd:import namespace="http://schemas.microsoft.com/sharepoint/v3"/>
    <xsd:import namespace="378215bb-59b3-4f14-b4d8-1074120af5ee"/>
    <xsd:import namespace="5fb8c989-a508-4a6f-a371-15bda6bc0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Description0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215bb-59b3-4f14-b4d8-1074120af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escription0" ma:index="14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8c989-a508-4a6f-a371-15bda6bc0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4AFA4-8957-4432-A84A-DD2FAA586B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D8A631-07AA-4CF8-9CAB-F63A75033088}">
  <ds:schemaRefs>
    <ds:schemaRef ds:uri="http://schemas.openxmlformats.org/package/2006/metadata/core-properties"/>
    <ds:schemaRef ds:uri="http://purl.org/dc/dcmitype/"/>
    <ds:schemaRef ds:uri="http://purl.org/dc/terms/"/>
    <ds:schemaRef ds:uri="5fb8c989-a508-4a6f-a371-15bda6bc0f28"/>
    <ds:schemaRef ds:uri="0b068641-8fec-4521-921f-5b0cc4a5388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F9E50EA-5140-4D87-87E7-25E3DDB1BF6A}"/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280</Words>
  <Application>Microsoft Office PowerPoint</Application>
  <PresentationFormat>Widescreen</PresentationFormat>
  <Paragraphs>36</Paragraphs>
  <Slides>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Walt Fuge – Select Producer Ohio</vt:lpstr>
      <vt:lpstr>Building the relationship</vt:lpstr>
      <vt:lpstr>Maintaining the relationships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Jarrett Wilson</dc:creator>
  <cp:lastModifiedBy>Terri Bannister</cp:lastModifiedBy>
  <cp:revision>1</cp:revision>
  <dcterms:created xsi:type="dcterms:W3CDTF">2020-12-07T17:15:56Z</dcterms:created>
  <dcterms:modified xsi:type="dcterms:W3CDTF">2020-12-15T12:27:23Z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0x01010048E88FDC15541749914FDC39D230AEA0</vt:lpwstr>
  </property>
</Properties>
</file>