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256" r:id="rId3"/>
    <p:sldId id="516" r:id="rId4"/>
    <p:sldId id="500" r:id="rId5"/>
    <p:sldId id="503" r:id="rId6"/>
    <p:sldId id="283" r:id="rId7"/>
    <p:sldId id="410" r:id="rId8"/>
    <p:sldId id="259" r:id="rId9"/>
    <p:sldId id="405" r:id="rId10"/>
    <p:sldId id="413" r:id="rId11"/>
    <p:sldId id="262" r:id="rId12"/>
    <p:sldId id="508" r:id="rId13"/>
    <p:sldId id="356" r:id="rId14"/>
    <p:sldId id="411" r:id="rId15"/>
    <p:sldId id="509" r:id="rId16"/>
    <p:sldId id="363" r:id="rId17"/>
    <p:sldId id="416" r:id="rId18"/>
    <p:sldId id="506" r:id="rId19"/>
    <p:sldId id="510" r:id="rId20"/>
    <p:sldId id="517" r:id="rId21"/>
    <p:sldId id="260" r:id="rId22"/>
    <p:sldId id="514" r:id="rId23"/>
    <p:sldId id="515" r:id="rId24"/>
    <p:sldId id="264" r:id="rId25"/>
    <p:sldId id="501" r:id="rId26"/>
    <p:sldId id="504" r:id="rId27"/>
    <p:sldId id="415" r:id="rId28"/>
    <p:sldId id="414" r:id="rId29"/>
    <p:sldId id="505" r:id="rId30"/>
    <p:sldId id="333" r:id="rId31"/>
    <p:sldId id="403" r:id="rId32"/>
    <p:sldId id="511" r:id="rId33"/>
    <p:sldId id="499" r:id="rId34"/>
    <p:sldId id="512" r:id="rId35"/>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4B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76A2B-18CA-472F-A389-3AC88541C68B}" v="63" dt="2020-12-17T23:32:20.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792" autoAdjust="0"/>
  </p:normalViewPr>
  <p:slideViewPr>
    <p:cSldViewPr snapToGrid="0">
      <p:cViewPr varScale="1">
        <p:scale>
          <a:sx n="59" d="100"/>
          <a:sy n="59" d="100"/>
        </p:scale>
        <p:origin x="72" y="12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45"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0" Type="http://schemas.openxmlformats.org/officeDocument/2006/relationships/slide" Target="slides/slide18.xml"/><Relationship Id="rId4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J Jons" userId="e252eebb-5eee-4d97-a384-5e950c85459b" providerId="ADAL" clId="{0A476A2B-18CA-472F-A389-3AC88541C68B}"/>
    <pc:docChg chg="undo custSel mod addSld delSld modSld sldOrd modNotesMaster">
      <pc:chgData name="DJ Jons" userId="e252eebb-5eee-4d97-a384-5e950c85459b" providerId="ADAL" clId="{0A476A2B-18CA-472F-A389-3AC88541C68B}" dt="2020-12-17T23:32:20.464" v="851"/>
      <pc:docMkLst>
        <pc:docMk/>
      </pc:docMkLst>
      <pc:sldChg chg="modSp mod">
        <pc:chgData name="DJ Jons" userId="e252eebb-5eee-4d97-a384-5e950c85459b" providerId="ADAL" clId="{0A476A2B-18CA-472F-A389-3AC88541C68B}" dt="2020-12-17T22:36:34.875" v="572" actId="20577"/>
        <pc:sldMkLst>
          <pc:docMk/>
          <pc:sldMk cId="4235331399" sldId="260"/>
        </pc:sldMkLst>
        <pc:spChg chg="mod">
          <ac:chgData name="DJ Jons" userId="e252eebb-5eee-4d97-a384-5e950c85459b" providerId="ADAL" clId="{0A476A2B-18CA-472F-A389-3AC88541C68B}" dt="2020-12-17T22:36:34.875" v="572" actId="20577"/>
          <ac:spMkLst>
            <pc:docMk/>
            <pc:sldMk cId="4235331399" sldId="260"/>
            <ac:spMk id="2" creationId="{00000000-0000-0000-0000-000000000000}"/>
          </ac:spMkLst>
        </pc:spChg>
      </pc:sldChg>
      <pc:sldChg chg="modSp modAnim">
        <pc:chgData name="DJ Jons" userId="e252eebb-5eee-4d97-a384-5e950c85459b" providerId="ADAL" clId="{0A476A2B-18CA-472F-A389-3AC88541C68B}" dt="2020-12-17T23:32:20.464" v="851"/>
        <pc:sldMkLst>
          <pc:docMk/>
          <pc:sldMk cId="3770034835" sldId="363"/>
        </pc:sldMkLst>
        <pc:spChg chg="mod">
          <ac:chgData name="DJ Jons" userId="e252eebb-5eee-4d97-a384-5e950c85459b" providerId="ADAL" clId="{0A476A2B-18CA-472F-A389-3AC88541C68B}" dt="2020-12-17T23:31:44.201" v="850" actId="20577"/>
          <ac:spMkLst>
            <pc:docMk/>
            <pc:sldMk cId="3770034835" sldId="363"/>
            <ac:spMk id="3" creationId="{00000000-0000-0000-0000-000000000000}"/>
          </ac:spMkLst>
        </pc:spChg>
      </pc:sldChg>
      <pc:sldChg chg="del">
        <pc:chgData name="DJ Jons" userId="e252eebb-5eee-4d97-a384-5e950c85459b" providerId="ADAL" clId="{0A476A2B-18CA-472F-A389-3AC88541C68B}" dt="2020-12-17T22:48:23.531" v="661" actId="47"/>
        <pc:sldMkLst>
          <pc:docMk/>
          <pc:sldMk cId="3499239631" sldId="402"/>
        </pc:sldMkLst>
      </pc:sldChg>
      <pc:sldChg chg="modNotes">
        <pc:chgData name="DJ Jons" userId="e252eebb-5eee-4d97-a384-5e950c85459b" providerId="ADAL" clId="{0A476A2B-18CA-472F-A389-3AC88541C68B}" dt="2020-12-17T22:37:42.247" v="573"/>
        <pc:sldMkLst>
          <pc:docMk/>
          <pc:sldMk cId="3775629340" sldId="410"/>
        </pc:sldMkLst>
      </pc:sldChg>
      <pc:sldChg chg="modSp mod">
        <pc:chgData name="DJ Jons" userId="e252eebb-5eee-4d97-a384-5e950c85459b" providerId="ADAL" clId="{0A476A2B-18CA-472F-A389-3AC88541C68B}" dt="2020-12-17T23:25:13.898" v="812" actId="113"/>
        <pc:sldMkLst>
          <pc:docMk/>
          <pc:sldMk cId="3414918052" sldId="411"/>
        </pc:sldMkLst>
        <pc:spChg chg="mod">
          <ac:chgData name="DJ Jons" userId="e252eebb-5eee-4d97-a384-5e950c85459b" providerId="ADAL" clId="{0A476A2B-18CA-472F-A389-3AC88541C68B}" dt="2020-12-17T23:25:13.898" v="812" actId="113"/>
          <ac:spMkLst>
            <pc:docMk/>
            <pc:sldMk cId="3414918052" sldId="411"/>
            <ac:spMk id="3" creationId="{2E11E619-00CC-4727-A143-4CBFE6A127DF}"/>
          </ac:spMkLst>
        </pc:spChg>
      </pc:sldChg>
      <pc:sldChg chg="modAnim">
        <pc:chgData name="DJ Jons" userId="e252eebb-5eee-4d97-a384-5e950c85459b" providerId="ADAL" clId="{0A476A2B-18CA-472F-A389-3AC88541C68B}" dt="2020-12-17T22:23:10.155" v="104"/>
        <pc:sldMkLst>
          <pc:docMk/>
          <pc:sldMk cId="3466868452" sldId="413"/>
        </pc:sldMkLst>
      </pc:sldChg>
      <pc:sldChg chg="mod ord modShow">
        <pc:chgData name="DJ Jons" userId="e252eebb-5eee-4d97-a384-5e950c85459b" providerId="ADAL" clId="{0A476A2B-18CA-472F-A389-3AC88541C68B}" dt="2020-12-17T19:52:02.678" v="102" actId="729"/>
        <pc:sldMkLst>
          <pc:docMk/>
          <pc:sldMk cId="1981243361" sldId="500"/>
        </pc:sldMkLst>
      </pc:sldChg>
      <pc:sldChg chg="mod ord modShow">
        <pc:chgData name="DJ Jons" userId="e252eebb-5eee-4d97-a384-5e950c85459b" providerId="ADAL" clId="{0A476A2B-18CA-472F-A389-3AC88541C68B}" dt="2020-12-17T19:52:06.586" v="103" actId="729"/>
        <pc:sldMkLst>
          <pc:docMk/>
          <pc:sldMk cId="2941154669" sldId="503"/>
        </pc:sldMkLst>
      </pc:sldChg>
      <pc:sldChg chg="modSp mod">
        <pc:chgData name="DJ Jons" userId="e252eebb-5eee-4d97-a384-5e950c85459b" providerId="ADAL" clId="{0A476A2B-18CA-472F-A389-3AC88541C68B}" dt="2020-12-17T22:38:20.749" v="594" actId="6549"/>
        <pc:sldMkLst>
          <pc:docMk/>
          <pc:sldMk cId="2771653340" sldId="504"/>
        </pc:sldMkLst>
        <pc:spChg chg="mod">
          <ac:chgData name="DJ Jons" userId="e252eebb-5eee-4d97-a384-5e950c85459b" providerId="ADAL" clId="{0A476A2B-18CA-472F-A389-3AC88541C68B}" dt="2020-12-17T22:38:20.749" v="594" actId="6549"/>
          <ac:spMkLst>
            <pc:docMk/>
            <pc:sldMk cId="2771653340" sldId="504"/>
            <ac:spMk id="3" creationId="{00000000-0000-0000-0000-000000000000}"/>
          </ac:spMkLst>
        </pc:spChg>
      </pc:sldChg>
      <pc:sldChg chg="modSp mod modAnim">
        <pc:chgData name="DJ Jons" userId="e252eebb-5eee-4d97-a384-5e950c85459b" providerId="ADAL" clId="{0A476A2B-18CA-472F-A389-3AC88541C68B}" dt="2020-12-17T22:35:41.448" v="561" actId="115"/>
        <pc:sldMkLst>
          <pc:docMk/>
          <pc:sldMk cId="275631840" sldId="506"/>
        </pc:sldMkLst>
        <pc:spChg chg="mod">
          <ac:chgData name="DJ Jons" userId="e252eebb-5eee-4d97-a384-5e950c85459b" providerId="ADAL" clId="{0A476A2B-18CA-472F-A389-3AC88541C68B}" dt="2020-12-17T22:34:35.423" v="548" actId="1035"/>
          <ac:spMkLst>
            <pc:docMk/>
            <pc:sldMk cId="275631840" sldId="506"/>
            <ac:spMk id="2" creationId="{00000000-0000-0000-0000-000000000000}"/>
          </ac:spMkLst>
        </pc:spChg>
        <pc:spChg chg="mod">
          <ac:chgData name="DJ Jons" userId="e252eebb-5eee-4d97-a384-5e950c85459b" providerId="ADAL" clId="{0A476A2B-18CA-472F-A389-3AC88541C68B}" dt="2020-12-17T22:35:41.448" v="561" actId="115"/>
          <ac:spMkLst>
            <pc:docMk/>
            <pc:sldMk cId="275631840" sldId="506"/>
            <ac:spMk id="3" creationId="{00000000-0000-0000-0000-000000000000}"/>
          </ac:spMkLst>
        </pc:spChg>
      </pc:sldChg>
      <pc:sldChg chg="del">
        <pc:chgData name="DJ Jons" userId="e252eebb-5eee-4d97-a384-5e950c85459b" providerId="ADAL" clId="{0A476A2B-18CA-472F-A389-3AC88541C68B}" dt="2020-12-17T19:51:48.961" v="101" actId="47"/>
        <pc:sldMkLst>
          <pc:docMk/>
          <pc:sldMk cId="2106053614" sldId="513"/>
        </pc:sldMkLst>
      </pc:sldChg>
      <pc:sldChg chg="addSp delSp modSp mod setBg">
        <pc:chgData name="DJ Jons" userId="e252eebb-5eee-4d97-a384-5e950c85459b" providerId="ADAL" clId="{0A476A2B-18CA-472F-A389-3AC88541C68B}" dt="2020-12-17T19:51:12.977" v="98" actId="113"/>
        <pc:sldMkLst>
          <pc:docMk/>
          <pc:sldMk cId="488166551" sldId="516"/>
        </pc:sldMkLst>
        <pc:spChg chg="mod">
          <ac:chgData name="DJ Jons" userId="e252eebb-5eee-4d97-a384-5e950c85459b" providerId="ADAL" clId="{0A476A2B-18CA-472F-A389-3AC88541C68B}" dt="2020-12-17T19:51:12.977" v="98" actId="113"/>
          <ac:spMkLst>
            <pc:docMk/>
            <pc:sldMk cId="488166551" sldId="516"/>
            <ac:spMk id="2" creationId="{3E384413-F2CC-48EF-BAF5-B59C12BEE177}"/>
          </ac:spMkLst>
        </pc:spChg>
        <pc:spChg chg="del">
          <ac:chgData name="DJ Jons" userId="e252eebb-5eee-4d97-a384-5e950c85459b" providerId="ADAL" clId="{0A476A2B-18CA-472F-A389-3AC88541C68B}" dt="2020-12-17T19:49:12.368" v="0" actId="478"/>
          <ac:spMkLst>
            <pc:docMk/>
            <pc:sldMk cId="488166551" sldId="516"/>
            <ac:spMk id="3" creationId="{00FD9EC0-47F9-4406-8B5B-F36AB1601B19}"/>
          </ac:spMkLst>
        </pc:spChg>
        <pc:spChg chg="add">
          <ac:chgData name="DJ Jons" userId="e252eebb-5eee-4d97-a384-5e950c85459b" providerId="ADAL" clId="{0A476A2B-18CA-472F-A389-3AC88541C68B}" dt="2020-12-17T19:50:56.346" v="96" actId="26606"/>
          <ac:spMkLst>
            <pc:docMk/>
            <pc:sldMk cId="488166551" sldId="516"/>
            <ac:spMk id="7" creationId="{FFD48BC7-DC40-47DE-87EE-9F4B6ECB9ABB}"/>
          </ac:spMkLst>
        </pc:spChg>
        <pc:spChg chg="add">
          <ac:chgData name="DJ Jons" userId="e252eebb-5eee-4d97-a384-5e950c85459b" providerId="ADAL" clId="{0A476A2B-18CA-472F-A389-3AC88541C68B}" dt="2020-12-17T19:50:56.346" v="96" actId="26606"/>
          <ac:spMkLst>
            <pc:docMk/>
            <pc:sldMk cId="488166551" sldId="516"/>
            <ac:spMk id="9" creationId="{E502BBC7-2C76-46F3-BC24-5985BC13DB88}"/>
          </ac:spMkLst>
        </pc:spChg>
        <pc:spChg chg="add">
          <ac:chgData name="DJ Jons" userId="e252eebb-5eee-4d97-a384-5e950c85459b" providerId="ADAL" clId="{0A476A2B-18CA-472F-A389-3AC88541C68B}" dt="2020-12-17T19:50:56.346" v="96" actId="26606"/>
          <ac:spMkLst>
            <pc:docMk/>
            <pc:sldMk cId="488166551" sldId="516"/>
            <ac:spMk id="11" creationId="{C7F28D52-2A5F-4D23-81AE-7CB8B591C7AF}"/>
          </ac:spMkLst>
        </pc:spChg>
        <pc:spChg chg="add">
          <ac:chgData name="DJ Jons" userId="e252eebb-5eee-4d97-a384-5e950c85459b" providerId="ADAL" clId="{0A476A2B-18CA-472F-A389-3AC88541C68B}" dt="2020-12-17T19:50:56.346" v="96" actId="26606"/>
          <ac:spMkLst>
            <pc:docMk/>
            <pc:sldMk cId="488166551" sldId="516"/>
            <ac:spMk id="13" creationId="{3629484E-3792-4B3D-89AD-7C8A1ED0E0D4}"/>
          </ac:spMkLst>
        </pc:spChg>
      </pc:sldChg>
      <pc:sldChg chg="addSp delSp modSp new mod modAnim">
        <pc:chgData name="DJ Jons" userId="e252eebb-5eee-4d97-a384-5e950c85459b" providerId="ADAL" clId="{0A476A2B-18CA-472F-A389-3AC88541C68B}" dt="2020-12-17T22:47:59.353" v="660" actId="1035"/>
        <pc:sldMkLst>
          <pc:docMk/>
          <pc:sldMk cId="2394851702" sldId="517"/>
        </pc:sldMkLst>
        <pc:spChg chg="del">
          <ac:chgData name="DJ Jons" userId="e252eebb-5eee-4d97-a384-5e950c85459b" providerId="ADAL" clId="{0A476A2B-18CA-472F-A389-3AC88541C68B}" dt="2020-12-17T22:39:34.355" v="597" actId="478"/>
          <ac:spMkLst>
            <pc:docMk/>
            <pc:sldMk cId="2394851702" sldId="517"/>
            <ac:spMk id="2" creationId="{3F1AA707-3B22-477F-9202-DCBD5A722750}"/>
          </ac:spMkLst>
        </pc:spChg>
        <pc:spChg chg="del">
          <ac:chgData name="DJ Jons" userId="e252eebb-5eee-4d97-a384-5e950c85459b" providerId="ADAL" clId="{0A476A2B-18CA-472F-A389-3AC88541C68B}" dt="2020-12-17T22:39:32.507" v="596" actId="478"/>
          <ac:spMkLst>
            <pc:docMk/>
            <pc:sldMk cId="2394851702" sldId="517"/>
            <ac:spMk id="3" creationId="{B50BDA65-6E61-47BF-8124-C96847F6B405}"/>
          </ac:spMkLst>
        </pc:spChg>
        <pc:spChg chg="add mod">
          <ac:chgData name="DJ Jons" userId="e252eebb-5eee-4d97-a384-5e950c85459b" providerId="ADAL" clId="{0A476A2B-18CA-472F-A389-3AC88541C68B}" dt="2020-12-17T22:45:06.820" v="645"/>
          <ac:spMkLst>
            <pc:docMk/>
            <pc:sldMk cId="2394851702" sldId="517"/>
            <ac:spMk id="8" creationId="{B3B53B17-D0E3-4E62-B866-019F23A2C6EE}"/>
          </ac:spMkLst>
        </pc:spChg>
        <pc:picChg chg="add mod modCrop">
          <ac:chgData name="DJ Jons" userId="e252eebb-5eee-4d97-a384-5e950c85459b" providerId="ADAL" clId="{0A476A2B-18CA-472F-A389-3AC88541C68B}" dt="2020-12-17T22:47:59.353" v="660" actId="1035"/>
          <ac:picMkLst>
            <pc:docMk/>
            <pc:sldMk cId="2394851702" sldId="517"/>
            <ac:picMk id="5" creationId="{CD5CE9A5-BBD5-4D57-9D24-479524400EBC}"/>
          </ac:picMkLst>
        </pc:picChg>
        <pc:picChg chg="add mod modCrop">
          <ac:chgData name="DJ Jons" userId="e252eebb-5eee-4d97-a384-5e950c85459b" providerId="ADAL" clId="{0A476A2B-18CA-472F-A389-3AC88541C68B}" dt="2020-12-17T22:47:59.353" v="660" actId="1035"/>
          <ac:picMkLst>
            <pc:docMk/>
            <pc:sldMk cId="2394851702" sldId="517"/>
            <ac:picMk id="6" creationId="{8A5A56A0-7D25-41FA-BC77-D7D97644C486}"/>
          </ac:picMkLst>
        </pc:picChg>
        <pc:picChg chg="add mod">
          <ac:chgData name="DJ Jons" userId="e252eebb-5eee-4d97-a384-5e950c85459b" providerId="ADAL" clId="{0A476A2B-18CA-472F-A389-3AC88541C68B}" dt="2020-12-17T22:47:59.353" v="660" actId="1035"/>
          <ac:picMkLst>
            <pc:docMk/>
            <pc:sldMk cId="2394851702" sldId="517"/>
            <ac:picMk id="7" creationId="{AE7EB722-4753-4151-AD9B-724270626D81}"/>
          </ac:picMkLst>
        </pc:picChg>
      </pc:sldChg>
      <pc:sldChg chg="delSp modSp add del mod">
        <pc:chgData name="DJ Jons" userId="e252eebb-5eee-4d97-a384-5e950c85459b" providerId="ADAL" clId="{0A476A2B-18CA-472F-A389-3AC88541C68B}" dt="2020-12-17T22:44:32.668" v="623" actId="47"/>
        <pc:sldMkLst>
          <pc:docMk/>
          <pc:sldMk cId="1506376497" sldId="518"/>
        </pc:sldMkLst>
        <pc:picChg chg="del mod modCrop">
          <ac:chgData name="DJ Jons" userId="e252eebb-5eee-4d97-a384-5e950c85459b" providerId="ADAL" clId="{0A476A2B-18CA-472F-A389-3AC88541C68B}" dt="2020-12-17T22:43:11.371" v="619" actId="21"/>
          <ac:picMkLst>
            <pc:docMk/>
            <pc:sldMk cId="1506376497" sldId="518"/>
            <ac:picMk id="5" creationId="{CD5CE9A5-BBD5-4D57-9D24-479524400EBC}"/>
          </ac:picMkLst>
        </pc:picChg>
      </pc:sldChg>
      <pc:sldChg chg="delSp modSp add del mod">
        <pc:chgData name="DJ Jons" userId="e252eebb-5eee-4d97-a384-5e950c85459b" providerId="ADAL" clId="{0A476A2B-18CA-472F-A389-3AC88541C68B}" dt="2020-12-17T22:44:31.046" v="622" actId="47"/>
        <pc:sldMkLst>
          <pc:docMk/>
          <pc:sldMk cId="3482545817" sldId="519"/>
        </pc:sldMkLst>
        <pc:picChg chg="del mod modCrop">
          <ac:chgData name="DJ Jons" userId="e252eebb-5eee-4d97-a384-5e950c85459b" providerId="ADAL" clId="{0A476A2B-18CA-472F-A389-3AC88541C68B}" dt="2020-12-17T22:42:44.034" v="616" actId="21"/>
          <ac:picMkLst>
            <pc:docMk/>
            <pc:sldMk cId="3482545817" sldId="519"/>
            <ac:picMk id="5" creationId="{CD5CE9A5-BBD5-4D57-9D24-479524400EBC}"/>
          </ac:picMkLst>
        </pc:picChg>
      </pc:sldChg>
      <pc:sldChg chg="addSp modSp new del mod">
        <pc:chgData name="DJ Jons" userId="e252eebb-5eee-4d97-a384-5e950c85459b" providerId="ADAL" clId="{0A476A2B-18CA-472F-A389-3AC88541C68B}" dt="2020-12-17T22:44:41.959" v="625" actId="47"/>
        <pc:sldMkLst>
          <pc:docMk/>
          <pc:sldMk cId="2025193935" sldId="520"/>
        </pc:sldMkLst>
        <pc:picChg chg="add mod">
          <ac:chgData name="DJ Jons" userId="e252eebb-5eee-4d97-a384-5e950c85459b" providerId="ADAL" clId="{0A476A2B-18CA-472F-A389-3AC88541C68B}" dt="2020-12-17T22:41:46.442" v="612" actId="962"/>
          <ac:picMkLst>
            <pc:docMk/>
            <pc:sldMk cId="2025193935" sldId="520"/>
            <ac:picMk id="3" creationId="{1297FC15-D786-4768-A2F6-E71B51A85F1B}"/>
          </ac:picMkLst>
        </pc:picChg>
      </pc:sldChg>
      <pc:sldChg chg="modSp add del mod">
        <pc:chgData name="DJ Jons" userId="e252eebb-5eee-4d97-a384-5e950c85459b" providerId="ADAL" clId="{0A476A2B-18CA-472F-A389-3AC88541C68B}" dt="2020-12-17T22:44:37.902" v="624" actId="47"/>
        <pc:sldMkLst>
          <pc:docMk/>
          <pc:sldMk cId="2481969666" sldId="521"/>
        </pc:sldMkLst>
        <pc:picChg chg="mod modCrop">
          <ac:chgData name="DJ Jons" userId="e252eebb-5eee-4d97-a384-5e950c85459b" providerId="ADAL" clId="{0A476A2B-18CA-472F-A389-3AC88541C68B}" dt="2020-12-17T22:42:15.552" v="615" actId="732"/>
          <ac:picMkLst>
            <pc:docMk/>
            <pc:sldMk cId="2481969666" sldId="521"/>
            <ac:picMk id="3" creationId="{1297FC15-D786-4768-A2F6-E71B51A85F1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CF397-EDF8-4C30-842A-FF964D18D31C}"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6138413A-D7A3-4FD4-B9AD-3DB0A3014D96}">
      <dgm:prSet custT="1"/>
      <dgm:spPr/>
      <dgm:t>
        <a:bodyPr/>
        <a:lstStyle/>
        <a:p>
          <a:r>
            <a:rPr lang="en-US" sz="2400" dirty="0"/>
            <a:t>$60,000 for 6 contracts tied to a Medicaid Spend Down with Burial Space Items (BSI)</a:t>
          </a:r>
        </a:p>
      </dgm:t>
    </dgm:pt>
    <dgm:pt modelId="{1A83298F-C31A-4713-B81D-508F9832D4C4}" type="parTrans" cxnId="{CE244170-9406-482E-812E-139D0C28B982}">
      <dgm:prSet/>
      <dgm:spPr/>
      <dgm:t>
        <a:bodyPr/>
        <a:lstStyle/>
        <a:p>
          <a:endParaRPr lang="en-US"/>
        </a:p>
      </dgm:t>
    </dgm:pt>
    <dgm:pt modelId="{2042178B-6D35-4A8D-B4DF-2FD231A49B8C}" type="sibTrans" cxnId="{CE244170-9406-482E-812E-139D0C28B982}">
      <dgm:prSet/>
      <dgm:spPr/>
      <dgm:t>
        <a:bodyPr/>
        <a:lstStyle/>
        <a:p>
          <a:endParaRPr lang="en-US"/>
        </a:p>
      </dgm:t>
    </dgm:pt>
    <dgm:pt modelId="{07278DD5-8E44-4C3D-830A-3651F22DB6C5}">
      <dgm:prSet custT="1"/>
      <dgm:spPr/>
      <dgm:t>
        <a:bodyPr/>
        <a:lstStyle/>
        <a:p>
          <a:r>
            <a:rPr lang="en-US" sz="2400" dirty="0"/>
            <a:t>Dad purchased his full preneed funeral and BSI contracts for 3 children and 2 of their spouses</a:t>
          </a:r>
        </a:p>
      </dgm:t>
    </dgm:pt>
    <dgm:pt modelId="{A5586454-A954-4684-8F3C-3D9BC801E0D8}" type="parTrans" cxnId="{8EE51411-A479-493C-A25D-A7596D4A5733}">
      <dgm:prSet/>
      <dgm:spPr/>
      <dgm:t>
        <a:bodyPr/>
        <a:lstStyle/>
        <a:p>
          <a:endParaRPr lang="en-US"/>
        </a:p>
      </dgm:t>
    </dgm:pt>
    <dgm:pt modelId="{7EB1A9D5-1036-4156-8B90-7DD2B0609CF0}" type="sibTrans" cxnId="{8EE51411-A479-493C-A25D-A7596D4A5733}">
      <dgm:prSet/>
      <dgm:spPr/>
      <dgm:t>
        <a:bodyPr/>
        <a:lstStyle/>
        <a:p>
          <a:endParaRPr lang="en-US"/>
        </a:p>
      </dgm:t>
    </dgm:pt>
    <dgm:pt modelId="{F50FB0CE-86BB-48FC-9455-42465461974E}">
      <dgm:prSet custT="1"/>
      <dgm:spPr/>
      <dgm:t>
        <a:bodyPr/>
        <a:lstStyle/>
        <a:p>
          <a:r>
            <a:rPr lang="en-US" sz="2400" dirty="0"/>
            <a:t>Notable facts</a:t>
          </a:r>
        </a:p>
      </dgm:t>
    </dgm:pt>
    <dgm:pt modelId="{0DF59804-639F-4A88-98CC-C4872526E7F5}" type="parTrans" cxnId="{AEEDF00D-ED95-4ED4-9DE5-18DD19F76517}">
      <dgm:prSet/>
      <dgm:spPr/>
      <dgm:t>
        <a:bodyPr/>
        <a:lstStyle/>
        <a:p>
          <a:endParaRPr lang="en-US"/>
        </a:p>
      </dgm:t>
    </dgm:pt>
    <dgm:pt modelId="{C23F2F1A-DA8B-49D3-8852-E98E7C05F2BE}" type="sibTrans" cxnId="{AEEDF00D-ED95-4ED4-9DE5-18DD19F76517}">
      <dgm:prSet/>
      <dgm:spPr/>
      <dgm:t>
        <a:bodyPr/>
        <a:lstStyle/>
        <a:p>
          <a:endParaRPr lang="en-US"/>
        </a:p>
      </dgm:t>
    </dgm:pt>
    <dgm:pt modelId="{FC27E841-A840-498C-AD62-B4E8D926E425}">
      <dgm:prSet custT="1"/>
      <dgm:spPr/>
      <dgm:t>
        <a:bodyPr/>
        <a:lstStyle/>
        <a:p>
          <a:r>
            <a:rPr lang="en-US" sz="2000" dirty="0"/>
            <a:t>The average age for these sales was 65 years</a:t>
          </a:r>
        </a:p>
      </dgm:t>
    </dgm:pt>
    <dgm:pt modelId="{F409BFF6-09D2-4144-B5A8-7ACED0D82079}" type="parTrans" cxnId="{364B8C3E-5381-4CC5-A5B3-D848845BB791}">
      <dgm:prSet/>
      <dgm:spPr/>
      <dgm:t>
        <a:bodyPr/>
        <a:lstStyle/>
        <a:p>
          <a:endParaRPr lang="en-US"/>
        </a:p>
      </dgm:t>
    </dgm:pt>
    <dgm:pt modelId="{12A48B75-1080-4231-A83F-4442AD2C3F11}" type="sibTrans" cxnId="{364B8C3E-5381-4CC5-A5B3-D848845BB791}">
      <dgm:prSet/>
      <dgm:spPr/>
      <dgm:t>
        <a:bodyPr/>
        <a:lstStyle/>
        <a:p>
          <a:endParaRPr lang="en-US"/>
        </a:p>
      </dgm:t>
    </dgm:pt>
    <dgm:pt modelId="{EE3147A8-DF77-44FF-80BE-588FC0EA3EAB}">
      <dgm:prSet custT="1"/>
      <dgm:spPr/>
      <dgm:t>
        <a:bodyPr/>
        <a:lstStyle/>
        <a:p>
          <a:r>
            <a:rPr lang="en-US" sz="2000" dirty="0"/>
            <a:t>Policy size was $10,000</a:t>
          </a:r>
        </a:p>
      </dgm:t>
    </dgm:pt>
    <dgm:pt modelId="{4F7D8145-8E44-4FC4-BC38-33D793608BFD}" type="parTrans" cxnId="{F03B3C91-0F69-4BFE-941D-91BBA88A0B99}">
      <dgm:prSet/>
      <dgm:spPr/>
      <dgm:t>
        <a:bodyPr/>
        <a:lstStyle/>
        <a:p>
          <a:endParaRPr lang="en-US"/>
        </a:p>
      </dgm:t>
    </dgm:pt>
    <dgm:pt modelId="{474B9A6F-BD1C-491B-A4B7-C2D39B565546}" type="sibTrans" cxnId="{F03B3C91-0F69-4BFE-941D-91BBA88A0B99}">
      <dgm:prSet/>
      <dgm:spPr/>
      <dgm:t>
        <a:bodyPr/>
        <a:lstStyle/>
        <a:p>
          <a:endParaRPr lang="en-US"/>
        </a:p>
      </dgm:t>
    </dgm:pt>
    <dgm:pt modelId="{459F3395-FE35-4CE6-AD95-059B99E675A9}">
      <dgm:prSet custT="1"/>
      <dgm:spPr/>
      <dgm:t>
        <a:bodyPr/>
        <a:lstStyle/>
        <a:p>
          <a:r>
            <a:rPr lang="en-US" sz="2400" dirty="0"/>
            <a:t>Burial Space Items included on BSI contracts</a:t>
          </a:r>
        </a:p>
      </dgm:t>
    </dgm:pt>
    <dgm:pt modelId="{40720D6B-0BCE-4A98-9916-B1F7EFD2D732}" type="parTrans" cxnId="{172E46E0-653B-4523-A952-8364B1B58E8F}">
      <dgm:prSet/>
      <dgm:spPr/>
      <dgm:t>
        <a:bodyPr/>
        <a:lstStyle/>
        <a:p>
          <a:endParaRPr lang="en-US"/>
        </a:p>
      </dgm:t>
    </dgm:pt>
    <dgm:pt modelId="{8DB218D7-4759-4713-96D8-FD45621403B8}" type="sibTrans" cxnId="{172E46E0-653B-4523-A952-8364B1B58E8F}">
      <dgm:prSet/>
      <dgm:spPr/>
      <dgm:t>
        <a:bodyPr/>
        <a:lstStyle/>
        <a:p>
          <a:endParaRPr lang="en-US"/>
        </a:p>
      </dgm:t>
    </dgm:pt>
    <dgm:pt modelId="{E253C22C-DF65-486F-81FF-07C12BA49428}">
      <dgm:prSet custT="1"/>
      <dgm:spPr/>
      <dgm:t>
        <a:bodyPr/>
        <a:lstStyle/>
        <a:p>
          <a:endParaRPr lang="en-US" sz="2000" dirty="0"/>
        </a:p>
        <a:p>
          <a:r>
            <a:rPr lang="en-US" sz="2000" dirty="0"/>
            <a:t>Plot, headstone and opening &amp; closing</a:t>
          </a:r>
        </a:p>
        <a:p>
          <a:endParaRPr lang="en-US" sz="1300" dirty="0"/>
        </a:p>
      </dgm:t>
    </dgm:pt>
    <dgm:pt modelId="{4144D796-1B4C-473C-8C4B-A3361CC2FC73}" type="parTrans" cxnId="{4D2999BB-06B0-41BC-874F-465D7E2A300B}">
      <dgm:prSet/>
      <dgm:spPr/>
      <dgm:t>
        <a:bodyPr/>
        <a:lstStyle/>
        <a:p>
          <a:endParaRPr lang="en-US"/>
        </a:p>
      </dgm:t>
    </dgm:pt>
    <dgm:pt modelId="{5C331731-3B35-4D74-8235-62A06648F0CC}" type="sibTrans" cxnId="{4D2999BB-06B0-41BC-874F-465D7E2A300B}">
      <dgm:prSet/>
      <dgm:spPr/>
      <dgm:t>
        <a:bodyPr/>
        <a:lstStyle/>
        <a:p>
          <a:endParaRPr lang="en-US"/>
        </a:p>
      </dgm:t>
    </dgm:pt>
    <dgm:pt modelId="{A692AB90-99A5-4236-AE54-5F08249648BF}" type="pres">
      <dgm:prSet presAssocID="{8D1CF397-EDF8-4C30-842A-FF964D18D31C}" presName="Name0" presStyleCnt="0">
        <dgm:presLayoutVars>
          <dgm:dir/>
          <dgm:animLvl val="lvl"/>
          <dgm:resizeHandles val="exact"/>
        </dgm:presLayoutVars>
      </dgm:prSet>
      <dgm:spPr/>
    </dgm:pt>
    <dgm:pt modelId="{D7182E6F-2655-4651-B350-48937494C10D}" type="pres">
      <dgm:prSet presAssocID="{459F3395-FE35-4CE6-AD95-059B99E675A9}" presName="boxAndChildren" presStyleCnt="0"/>
      <dgm:spPr/>
    </dgm:pt>
    <dgm:pt modelId="{B02F002C-8464-448F-A52A-59516EE5AC7E}" type="pres">
      <dgm:prSet presAssocID="{459F3395-FE35-4CE6-AD95-059B99E675A9}" presName="parentTextBox" presStyleLbl="node1" presStyleIdx="0" presStyleCnt="4"/>
      <dgm:spPr/>
    </dgm:pt>
    <dgm:pt modelId="{E441FD97-A3BD-441C-ACAE-72DBD60F7874}" type="pres">
      <dgm:prSet presAssocID="{459F3395-FE35-4CE6-AD95-059B99E675A9}" presName="entireBox" presStyleLbl="node1" presStyleIdx="0" presStyleCnt="4"/>
      <dgm:spPr/>
    </dgm:pt>
    <dgm:pt modelId="{1676990C-E8D7-476D-959C-310820082F81}" type="pres">
      <dgm:prSet presAssocID="{459F3395-FE35-4CE6-AD95-059B99E675A9}" presName="descendantBox" presStyleCnt="0"/>
      <dgm:spPr/>
    </dgm:pt>
    <dgm:pt modelId="{272D7B2A-2595-4B86-9C47-66E694781784}" type="pres">
      <dgm:prSet presAssocID="{E253C22C-DF65-486F-81FF-07C12BA49428}" presName="childTextBox" presStyleLbl="fgAccFollowNode1" presStyleIdx="0" presStyleCnt="3">
        <dgm:presLayoutVars>
          <dgm:bulletEnabled val="1"/>
        </dgm:presLayoutVars>
      </dgm:prSet>
      <dgm:spPr/>
    </dgm:pt>
    <dgm:pt modelId="{1ABD4831-6E13-42E2-BAAE-D3E6948972AF}" type="pres">
      <dgm:prSet presAssocID="{C23F2F1A-DA8B-49D3-8852-E98E7C05F2BE}" presName="sp" presStyleCnt="0"/>
      <dgm:spPr/>
    </dgm:pt>
    <dgm:pt modelId="{A2E96D89-172A-45AE-BA71-50DA90EE0A7A}" type="pres">
      <dgm:prSet presAssocID="{F50FB0CE-86BB-48FC-9455-42465461974E}" presName="arrowAndChildren" presStyleCnt="0"/>
      <dgm:spPr/>
    </dgm:pt>
    <dgm:pt modelId="{CA41434A-72B2-43BD-9845-8E6E23D8DFBE}" type="pres">
      <dgm:prSet presAssocID="{F50FB0CE-86BB-48FC-9455-42465461974E}" presName="parentTextArrow" presStyleLbl="node1" presStyleIdx="0" presStyleCnt="4"/>
      <dgm:spPr/>
    </dgm:pt>
    <dgm:pt modelId="{9DDE45B6-FB89-4B02-B463-89361DB56AA4}" type="pres">
      <dgm:prSet presAssocID="{F50FB0CE-86BB-48FC-9455-42465461974E}" presName="arrow" presStyleLbl="node1" presStyleIdx="1" presStyleCnt="4"/>
      <dgm:spPr/>
    </dgm:pt>
    <dgm:pt modelId="{00CBE70E-D3C4-400C-97D2-63234F82C728}" type="pres">
      <dgm:prSet presAssocID="{F50FB0CE-86BB-48FC-9455-42465461974E}" presName="descendantArrow" presStyleCnt="0"/>
      <dgm:spPr/>
    </dgm:pt>
    <dgm:pt modelId="{CD76A8DC-7E65-4D94-A70B-D0EC7A7A0580}" type="pres">
      <dgm:prSet presAssocID="{FC27E841-A840-498C-AD62-B4E8D926E425}" presName="childTextArrow" presStyleLbl="fgAccFollowNode1" presStyleIdx="1" presStyleCnt="3">
        <dgm:presLayoutVars>
          <dgm:bulletEnabled val="1"/>
        </dgm:presLayoutVars>
      </dgm:prSet>
      <dgm:spPr/>
    </dgm:pt>
    <dgm:pt modelId="{65FF2CE5-C570-486D-8F35-E8A7F7D78F77}" type="pres">
      <dgm:prSet presAssocID="{EE3147A8-DF77-44FF-80BE-588FC0EA3EAB}" presName="childTextArrow" presStyleLbl="fgAccFollowNode1" presStyleIdx="2" presStyleCnt="3">
        <dgm:presLayoutVars>
          <dgm:bulletEnabled val="1"/>
        </dgm:presLayoutVars>
      </dgm:prSet>
      <dgm:spPr/>
    </dgm:pt>
    <dgm:pt modelId="{86437C5F-19C0-429C-8CDA-7444D6424542}" type="pres">
      <dgm:prSet presAssocID="{7EB1A9D5-1036-4156-8B90-7DD2B0609CF0}" presName="sp" presStyleCnt="0"/>
      <dgm:spPr/>
    </dgm:pt>
    <dgm:pt modelId="{868681F2-8DFC-4304-8E57-E5BB0C5EA872}" type="pres">
      <dgm:prSet presAssocID="{07278DD5-8E44-4C3D-830A-3651F22DB6C5}" presName="arrowAndChildren" presStyleCnt="0"/>
      <dgm:spPr/>
    </dgm:pt>
    <dgm:pt modelId="{46F9A722-DFFE-4303-850C-B113FEFB4E64}" type="pres">
      <dgm:prSet presAssocID="{07278DD5-8E44-4C3D-830A-3651F22DB6C5}" presName="parentTextArrow" presStyleLbl="node1" presStyleIdx="2" presStyleCnt="4" custLinFactNeighborY="0"/>
      <dgm:spPr/>
    </dgm:pt>
    <dgm:pt modelId="{428ECA6E-1D0E-484B-B662-DDF686FFCCDB}" type="pres">
      <dgm:prSet presAssocID="{2042178B-6D35-4A8D-B4DF-2FD231A49B8C}" presName="sp" presStyleCnt="0"/>
      <dgm:spPr/>
    </dgm:pt>
    <dgm:pt modelId="{FFD0EE09-A781-4F93-A9A8-B8DD6D35A931}" type="pres">
      <dgm:prSet presAssocID="{6138413A-D7A3-4FD4-B9AD-3DB0A3014D96}" presName="arrowAndChildren" presStyleCnt="0"/>
      <dgm:spPr/>
    </dgm:pt>
    <dgm:pt modelId="{736908B7-A4B0-4AF7-9B10-DC706693865D}" type="pres">
      <dgm:prSet presAssocID="{6138413A-D7A3-4FD4-B9AD-3DB0A3014D96}" presName="parentTextArrow" presStyleLbl="node1" presStyleIdx="3" presStyleCnt="4"/>
      <dgm:spPr/>
    </dgm:pt>
  </dgm:ptLst>
  <dgm:cxnLst>
    <dgm:cxn modelId="{473CEB0D-88DE-43E5-BC59-0208D59EAD7A}" type="presOf" srcId="{459F3395-FE35-4CE6-AD95-059B99E675A9}" destId="{B02F002C-8464-448F-A52A-59516EE5AC7E}" srcOrd="0" destOrd="0" presId="urn:microsoft.com/office/officeart/2005/8/layout/process4"/>
    <dgm:cxn modelId="{AEEDF00D-ED95-4ED4-9DE5-18DD19F76517}" srcId="{8D1CF397-EDF8-4C30-842A-FF964D18D31C}" destId="{F50FB0CE-86BB-48FC-9455-42465461974E}" srcOrd="2" destOrd="0" parTransId="{0DF59804-639F-4A88-98CC-C4872526E7F5}" sibTransId="{C23F2F1A-DA8B-49D3-8852-E98E7C05F2BE}"/>
    <dgm:cxn modelId="{8EE51411-A479-493C-A25D-A7596D4A5733}" srcId="{8D1CF397-EDF8-4C30-842A-FF964D18D31C}" destId="{07278DD5-8E44-4C3D-830A-3651F22DB6C5}" srcOrd="1" destOrd="0" parTransId="{A5586454-A954-4684-8F3C-3D9BC801E0D8}" sibTransId="{7EB1A9D5-1036-4156-8B90-7DD2B0609CF0}"/>
    <dgm:cxn modelId="{1ACFDE31-C679-41A3-9D02-6A0953F800D8}" type="presOf" srcId="{6138413A-D7A3-4FD4-B9AD-3DB0A3014D96}" destId="{736908B7-A4B0-4AF7-9B10-DC706693865D}" srcOrd="0" destOrd="0" presId="urn:microsoft.com/office/officeart/2005/8/layout/process4"/>
    <dgm:cxn modelId="{364B8C3E-5381-4CC5-A5B3-D848845BB791}" srcId="{F50FB0CE-86BB-48FC-9455-42465461974E}" destId="{FC27E841-A840-498C-AD62-B4E8D926E425}" srcOrd="0" destOrd="0" parTransId="{F409BFF6-09D2-4144-B5A8-7ACED0D82079}" sibTransId="{12A48B75-1080-4231-A83F-4442AD2C3F11}"/>
    <dgm:cxn modelId="{4D75A75C-37BD-42A1-A4ED-F53D2FA6AEBD}" type="presOf" srcId="{EE3147A8-DF77-44FF-80BE-588FC0EA3EAB}" destId="{65FF2CE5-C570-486D-8F35-E8A7F7D78F77}" srcOrd="0" destOrd="0" presId="urn:microsoft.com/office/officeart/2005/8/layout/process4"/>
    <dgm:cxn modelId="{00659347-1769-4476-970F-A48F960EA2E1}" type="presOf" srcId="{459F3395-FE35-4CE6-AD95-059B99E675A9}" destId="{E441FD97-A3BD-441C-ACAE-72DBD60F7874}" srcOrd="1" destOrd="0" presId="urn:microsoft.com/office/officeart/2005/8/layout/process4"/>
    <dgm:cxn modelId="{C6224E4F-CA00-4337-AA94-9082A74C9F8C}" type="presOf" srcId="{07278DD5-8E44-4C3D-830A-3651F22DB6C5}" destId="{46F9A722-DFFE-4303-850C-B113FEFB4E64}" srcOrd="0" destOrd="0" presId="urn:microsoft.com/office/officeart/2005/8/layout/process4"/>
    <dgm:cxn modelId="{CE244170-9406-482E-812E-139D0C28B982}" srcId="{8D1CF397-EDF8-4C30-842A-FF964D18D31C}" destId="{6138413A-D7A3-4FD4-B9AD-3DB0A3014D96}" srcOrd="0" destOrd="0" parTransId="{1A83298F-C31A-4713-B81D-508F9832D4C4}" sibTransId="{2042178B-6D35-4A8D-B4DF-2FD231A49B8C}"/>
    <dgm:cxn modelId="{40DD9753-AECB-4A43-A3E6-DF7AAC10AA62}" type="presOf" srcId="{E253C22C-DF65-486F-81FF-07C12BA49428}" destId="{272D7B2A-2595-4B86-9C47-66E694781784}" srcOrd="0" destOrd="0" presId="urn:microsoft.com/office/officeart/2005/8/layout/process4"/>
    <dgm:cxn modelId="{AD67A056-E93E-4224-B542-C926F7FDE9B0}" type="presOf" srcId="{F50FB0CE-86BB-48FC-9455-42465461974E}" destId="{CA41434A-72B2-43BD-9845-8E6E23D8DFBE}" srcOrd="0" destOrd="0" presId="urn:microsoft.com/office/officeart/2005/8/layout/process4"/>
    <dgm:cxn modelId="{3F4E957E-840D-4651-9606-20FAFA195B86}" type="presOf" srcId="{8D1CF397-EDF8-4C30-842A-FF964D18D31C}" destId="{A692AB90-99A5-4236-AE54-5F08249648BF}" srcOrd="0" destOrd="0" presId="urn:microsoft.com/office/officeart/2005/8/layout/process4"/>
    <dgm:cxn modelId="{D341058E-E816-4F58-B8D6-8017A4F4E62F}" type="presOf" srcId="{F50FB0CE-86BB-48FC-9455-42465461974E}" destId="{9DDE45B6-FB89-4B02-B463-89361DB56AA4}" srcOrd="1" destOrd="0" presId="urn:microsoft.com/office/officeart/2005/8/layout/process4"/>
    <dgm:cxn modelId="{F03B3C91-0F69-4BFE-941D-91BBA88A0B99}" srcId="{F50FB0CE-86BB-48FC-9455-42465461974E}" destId="{EE3147A8-DF77-44FF-80BE-588FC0EA3EAB}" srcOrd="1" destOrd="0" parTransId="{4F7D8145-8E44-4FC4-BC38-33D793608BFD}" sibTransId="{474B9A6F-BD1C-491B-A4B7-C2D39B565546}"/>
    <dgm:cxn modelId="{4D2999BB-06B0-41BC-874F-465D7E2A300B}" srcId="{459F3395-FE35-4CE6-AD95-059B99E675A9}" destId="{E253C22C-DF65-486F-81FF-07C12BA49428}" srcOrd="0" destOrd="0" parTransId="{4144D796-1B4C-473C-8C4B-A3361CC2FC73}" sibTransId="{5C331731-3B35-4D74-8235-62A06648F0CC}"/>
    <dgm:cxn modelId="{172E46E0-653B-4523-A952-8364B1B58E8F}" srcId="{8D1CF397-EDF8-4C30-842A-FF964D18D31C}" destId="{459F3395-FE35-4CE6-AD95-059B99E675A9}" srcOrd="3" destOrd="0" parTransId="{40720D6B-0BCE-4A98-9916-B1F7EFD2D732}" sibTransId="{8DB218D7-4759-4713-96D8-FD45621403B8}"/>
    <dgm:cxn modelId="{F956EBFF-C3D8-416A-8DBE-5B797EAEA767}" type="presOf" srcId="{FC27E841-A840-498C-AD62-B4E8D926E425}" destId="{CD76A8DC-7E65-4D94-A70B-D0EC7A7A0580}" srcOrd="0" destOrd="0" presId="urn:microsoft.com/office/officeart/2005/8/layout/process4"/>
    <dgm:cxn modelId="{51C759C4-91DF-4DDB-8761-4E51F3C6E305}" type="presParOf" srcId="{A692AB90-99A5-4236-AE54-5F08249648BF}" destId="{D7182E6F-2655-4651-B350-48937494C10D}" srcOrd="0" destOrd="0" presId="urn:microsoft.com/office/officeart/2005/8/layout/process4"/>
    <dgm:cxn modelId="{4724F066-2E94-4740-8679-D287846D715F}" type="presParOf" srcId="{D7182E6F-2655-4651-B350-48937494C10D}" destId="{B02F002C-8464-448F-A52A-59516EE5AC7E}" srcOrd="0" destOrd="0" presId="urn:microsoft.com/office/officeart/2005/8/layout/process4"/>
    <dgm:cxn modelId="{F11A4ADF-369E-425B-8DA1-5AF055806924}" type="presParOf" srcId="{D7182E6F-2655-4651-B350-48937494C10D}" destId="{E441FD97-A3BD-441C-ACAE-72DBD60F7874}" srcOrd="1" destOrd="0" presId="urn:microsoft.com/office/officeart/2005/8/layout/process4"/>
    <dgm:cxn modelId="{E0AB7401-3FD0-43A0-B410-D5E93FBAC997}" type="presParOf" srcId="{D7182E6F-2655-4651-B350-48937494C10D}" destId="{1676990C-E8D7-476D-959C-310820082F81}" srcOrd="2" destOrd="0" presId="urn:microsoft.com/office/officeart/2005/8/layout/process4"/>
    <dgm:cxn modelId="{D9BC18E6-416D-4D02-B3DE-EDA732651080}" type="presParOf" srcId="{1676990C-E8D7-476D-959C-310820082F81}" destId="{272D7B2A-2595-4B86-9C47-66E694781784}" srcOrd="0" destOrd="0" presId="urn:microsoft.com/office/officeart/2005/8/layout/process4"/>
    <dgm:cxn modelId="{DD9B6AD5-F178-46FA-9B0E-6778D46FEEC7}" type="presParOf" srcId="{A692AB90-99A5-4236-AE54-5F08249648BF}" destId="{1ABD4831-6E13-42E2-BAAE-D3E6948972AF}" srcOrd="1" destOrd="0" presId="urn:microsoft.com/office/officeart/2005/8/layout/process4"/>
    <dgm:cxn modelId="{960D74AF-A381-434B-A4A1-992676FEDED2}" type="presParOf" srcId="{A692AB90-99A5-4236-AE54-5F08249648BF}" destId="{A2E96D89-172A-45AE-BA71-50DA90EE0A7A}" srcOrd="2" destOrd="0" presId="urn:microsoft.com/office/officeart/2005/8/layout/process4"/>
    <dgm:cxn modelId="{F20ECFF6-435E-4A82-B139-8F08B97EAE1F}" type="presParOf" srcId="{A2E96D89-172A-45AE-BA71-50DA90EE0A7A}" destId="{CA41434A-72B2-43BD-9845-8E6E23D8DFBE}" srcOrd="0" destOrd="0" presId="urn:microsoft.com/office/officeart/2005/8/layout/process4"/>
    <dgm:cxn modelId="{32771B49-C906-4373-9FBB-240869988D3E}" type="presParOf" srcId="{A2E96D89-172A-45AE-BA71-50DA90EE0A7A}" destId="{9DDE45B6-FB89-4B02-B463-89361DB56AA4}" srcOrd="1" destOrd="0" presId="urn:microsoft.com/office/officeart/2005/8/layout/process4"/>
    <dgm:cxn modelId="{7D557DFD-48F9-41C5-B0FC-0058D4BEA89B}" type="presParOf" srcId="{A2E96D89-172A-45AE-BA71-50DA90EE0A7A}" destId="{00CBE70E-D3C4-400C-97D2-63234F82C728}" srcOrd="2" destOrd="0" presId="urn:microsoft.com/office/officeart/2005/8/layout/process4"/>
    <dgm:cxn modelId="{FF5D31AE-0D61-407C-981C-4EA31F375619}" type="presParOf" srcId="{00CBE70E-D3C4-400C-97D2-63234F82C728}" destId="{CD76A8DC-7E65-4D94-A70B-D0EC7A7A0580}" srcOrd="0" destOrd="0" presId="urn:microsoft.com/office/officeart/2005/8/layout/process4"/>
    <dgm:cxn modelId="{6417F8F2-4A94-487F-8F86-A3B069726763}" type="presParOf" srcId="{00CBE70E-D3C4-400C-97D2-63234F82C728}" destId="{65FF2CE5-C570-486D-8F35-E8A7F7D78F77}" srcOrd="1" destOrd="0" presId="urn:microsoft.com/office/officeart/2005/8/layout/process4"/>
    <dgm:cxn modelId="{003F719F-B49C-4225-A8E9-5B0CDE756890}" type="presParOf" srcId="{A692AB90-99A5-4236-AE54-5F08249648BF}" destId="{86437C5F-19C0-429C-8CDA-7444D6424542}" srcOrd="3" destOrd="0" presId="urn:microsoft.com/office/officeart/2005/8/layout/process4"/>
    <dgm:cxn modelId="{36ED7439-1FF7-4480-84D2-790A6BCE8C99}" type="presParOf" srcId="{A692AB90-99A5-4236-AE54-5F08249648BF}" destId="{868681F2-8DFC-4304-8E57-E5BB0C5EA872}" srcOrd="4" destOrd="0" presId="urn:microsoft.com/office/officeart/2005/8/layout/process4"/>
    <dgm:cxn modelId="{11153920-F251-40F1-9CD4-020CC3D96BCC}" type="presParOf" srcId="{868681F2-8DFC-4304-8E57-E5BB0C5EA872}" destId="{46F9A722-DFFE-4303-850C-B113FEFB4E64}" srcOrd="0" destOrd="0" presId="urn:microsoft.com/office/officeart/2005/8/layout/process4"/>
    <dgm:cxn modelId="{7711B636-A7E0-4523-81E6-0F46E2A99785}" type="presParOf" srcId="{A692AB90-99A5-4236-AE54-5F08249648BF}" destId="{428ECA6E-1D0E-484B-B662-DDF686FFCCDB}" srcOrd="5" destOrd="0" presId="urn:microsoft.com/office/officeart/2005/8/layout/process4"/>
    <dgm:cxn modelId="{B50B31AB-FC2E-4B2D-A873-2187F34C683B}" type="presParOf" srcId="{A692AB90-99A5-4236-AE54-5F08249648BF}" destId="{FFD0EE09-A781-4F93-A9A8-B8DD6D35A931}" srcOrd="6" destOrd="0" presId="urn:microsoft.com/office/officeart/2005/8/layout/process4"/>
    <dgm:cxn modelId="{B1F4EA35-6250-4B9F-94ED-D48A1795E220}" type="presParOf" srcId="{FFD0EE09-A781-4F93-A9A8-B8DD6D35A931}" destId="{736908B7-A4B0-4AF7-9B10-DC706693865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5ECD4E-ACE4-4485-8ED6-FDC95A399411}"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AE9507D2-5C43-475F-A67A-A619F50EDD9D}">
      <dgm:prSet/>
      <dgm:spPr/>
      <dgm:t>
        <a:bodyPr/>
        <a:lstStyle/>
        <a:p>
          <a:r>
            <a:rPr lang="en-US" dirty="0"/>
            <a:t>Spend Down Opportunity</a:t>
          </a:r>
        </a:p>
      </dgm:t>
    </dgm:pt>
    <dgm:pt modelId="{A1D784D7-58A9-47E7-9453-6AC035AB9900}" type="parTrans" cxnId="{49E703CB-5B67-4911-B65B-3C4E9A8E368F}">
      <dgm:prSet/>
      <dgm:spPr/>
      <dgm:t>
        <a:bodyPr/>
        <a:lstStyle/>
        <a:p>
          <a:endParaRPr lang="en-US"/>
        </a:p>
      </dgm:t>
    </dgm:pt>
    <dgm:pt modelId="{11435949-D9A8-47CD-AE3E-1335350FF713}" type="sibTrans" cxnId="{49E703CB-5B67-4911-B65B-3C4E9A8E368F}">
      <dgm:prSet/>
      <dgm:spPr/>
      <dgm:t>
        <a:bodyPr/>
        <a:lstStyle/>
        <a:p>
          <a:endParaRPr lang="en-US"/>
        </a:p>
      </dgm:t>
    </dgm:pt>
    <dgm:pt modelId="{8AF70AD0-A150-4DD4-AB7A-A63D997B26AB}">
      <dgm:prSet/>
      <dgm:spPr/>
      <dgm:t>
        <a:bodyPr/>
        <a:lstStyle/>
        <a:p>
          <a:r>
            <a:rPr lang="en-US"/>
            <a:t>Burial Space Items</a:t>
          </a:r>
        </a:p>
      </dgm:t>
    </dgm:pt>
    <dgm:pt modelId="{2ADC850F-5B11-4A97-BDC2-1AF024C20825}" type="parTrans" cxnId="{5FBC3E9D-0D80-4A70-9F47-1579E018B856}">
      <dgm:prSet/>
      <dgm:spPr/>
      <dgm:t>
        <a:bodyPr/>
        <a:lstStyle/>
        <a:p>
          <a:endParaRPr lang="en-US"/>
        </a:p>
      </dgm:t>
    </dgm:pt>
    <dgm:pt modelId="{90C4855C-311F-4D9C-B5E8-0999F805801D}" type="sibTrans" cxnId="{5FBC3E9D-0D80-4A70-9F47-1579E018B856}">
      <dgm:prSet/>
      <dgm:spPr/>
      <dgm:t>
        <a:bodyPr/>
        <a:lstStyle/>
        <a:p>
          <a:endParaRPr lang="en-US"/>
        </a:p>
      </dgm:t>
    </dgm:pt>
    <dgm:pt modelId="{0D8749FB-E897-4965-825E-716FAE38E606}">
      <dgm:prSet/>
      <dgm:spPr>
        <a:solidFill>
          <a:schemeClr val="accent2">
            <a:lumMod val="75000"/>
          </a:schemeClr>
        </a:solidFill>
      </dgm:spPr>
      <dgm:t>
        <a:bodyPr/>
        <a:lstStyle/>
        <a:p>
          <a:r>
            <a:rPr lang="en-US" dirty="0"/>
            <a:t>How BSI benefits:</a:t>
          </a:r>
        </a:p>
      </dgm:t>
    </dgm:pt>
    <dgm:pt modelId="{D666043A-B62E-4100-BF3E-DBB17D0F8CEE}" type="parTrans" cxnId="{5D0C1DEF-EF16-4DF3-8664-6EA6E2BAC28D}">
      <dgm:prSet/>
      <dgm:spPr/>
      <dgm:t>
        <a:bodyPr/>
        <a:lstStyle/>
        <a:p>
          <a:endParaRPr lang="en-US"/>
        </a:p>
      </dgm:t>
    </dgm:pt>
    <dgm:pt modelId="{04BEED96-8B46-4184-96DC-D9D7878FBD77}" type="sibTrans" cxnId="{5D0C1DEF-EF16-4DF3-8664-6EA6E2BAC28D}">
      <dgm:prSet/>
      <dgm:spPr/>
      <dgm:t>
        <a:bodyPr/>
        <a:lstStyle/>
        <a:p>
          <a:endParaRPr lang="en-US"/>
        </a:p>
      </dgm:t>
    </dgm:pt>
    <dgm:pt modelId="{B99DBAA1-236F-43D8-9507-D1FC3611C206}">
      <dgm:prSet/>
      <dgm:spPr/>
      <dgm:t>
        <a:bodyPr/>
        <a:lstStyle/>
        <a:p>
          <a:r>
            <a:rPr lang="en-US"/>
            <a:t>The families we serve</a:t>
          </a:r>
        </a:p>
      </dgm:t>
    </dgm:pt>
    <dgm:pt modelId="{F198711E-EDB1-49CE-AF3D-D0EA2782E597}" type="parTrans" cxnId="{1EDBA99F-03B2-48BE-A313-10F93B364366}">
      <dgm:prSet/>
      <dgm:spPr/>
      <dgm:t>
        <a:bodyPr/>
        <a:lstStyle/>
        <a:p>
          <a:endParaRPr lang="en-US"/>
        </a:p>
      </dgm:t>
    </dgm:pt>
    <dgm:pt modelId="{C8FFCB9E-C12E-42F4-A312-9AB8CE055F9B}" type="sibTrans" cxnId="{1EDBA99F-03B2-48BE-A313-10F93B364366}">
      <dgm:prSet/>
      <dgm:spPr/>
      <dgm:t>
        <a:bodyPr/>
        <a:lstStyle/>
        <a:p>
          <a:endParaRPr lang="en-US"/>
        </a:p>
      </dgm:t>
    </dgm:pt>
    <dgm:pt modelId="{194E4D23-652F-4476-BB1D-02290EF31E9A}">
      <dgm:prSet/>
      <dgm:spPr/>
      <dgm:t>
        <a:bodyPr/>
        <a:lstStyle/>
        <a:p>
          <a:r>
            <a:rPr lang="en-US"/>
            <a:t>You and the funeral home’s you represent</a:t>
          </a:r>
        </a:p>
      </dgm:t>
    </dgm:pt>
    <dgm:pt modelId="{0CFA9B4B-C607-4104-A14D-A8CA6620D101}" type="parTrans" cxnId="{32C09547-7992-4A29-BDE3-CBDAD0512D8F}">
      <dgm:prSet/>
      <dgm:spPr/>
      <dgm:t>
        <a:bodyPr/>
        <a:lstStyle/>
        <a:p>
          <a:endParaRPr lang="en-US"/>
        </a:p>
      </dgm:t>
    </dgm:pt>
    <dgm:pt modelId="{893610E8-5082-49E2-B28D-D20C1842B557}" type="sibTrans" cxnId="{32C09547-7992-4A29-BDE3-CBDAD0512D8F}">
      <dgm:prSet/>
      <dgm:spPr/>
      <dgm:t>
        <a:bodyPr/>
        <a:lstStyle/>
        <a:p>
          <a:endParaRPr lang="en-US"/>
        </a:p>
      </dgm:t>
    </dgm:pt>
    <dgm:pt modelId="{1F8970C0-8763-4D68-BB88-E3EE0C08C7F4}">
      <dgm:prSet/>
      <dgm:spPr/>
      <dgm:t>
        <a:bodyPr/>
        <a:lstStyle/>
        <a:p>
          <a:r>
            <a:rPr lang="en-US" dirty="0"/>
            <a:t>BSI: Educating Families</a:t>
          </a:r>
        </a:p>
      </dgm:t>
    </dgm:pt>
    <dgm:pt modelId="{321BF256-07B0-4251-B814-CDBF8F2E42AD}" type="parTrans" cxnId="{1C46C7FC-9AAF-4B91-B3E2-2FA9E49406A5}">
      <dgm:prSet/>
      <dgm:spPr/>
      <dgm:t>
        <a:bodyPr/>
        <a:lstStyle/>
        <a:p>
          <a:endParaRPr lang="en-US"/>
        </a:p>
      </dgm:t>
    </dgm:pt>
    <dgm:pt modelId="{86FE13FC-2204-43E3-9941-CE35ED4355D3}" type="sibTrans" cxnId="{1C46C7FC-9AAF-4B91-B3E2-2FA9E49406A5}">
      <dgm:prSet/>
      <dgm:spPr/>
      <dgm:t>
        <a:bodyPr/>
        <a:lstStyle/>
        <a:p>
          <a:endParaRPr lang="en-US"/>
        </a:p>
      </dgm:t>
    </dgm:pt>
    <dgm:pt modelId="{E9C0FA48-6182-4A44-BE85-942F4ED61254}" type="pres">
      <dgm:prSet presAssocID="{7C5ECD4E-ACE4-4485-8ED6-FDC95A399411}" presName="diagram" presStyleCnt="0">
        <dgm:presLayoutVars>
          <dgm:chPref val="1"/>
          <dgm:dir/>
          <dgm:animOne val="branch"/>
          <dgm:animLvl val="lvl"/>
          <dgm:resizeHandles/>
        </dgm:presLayoutVars>
      </dgm:prSet>
      <dgm:spPr/>
    </dgm:pt>
    <dgm:pt modelId="{9D2520C1-EF2C-42EC-91BB-DF4E3F3F41A0}" type="pres">
      <dgm:prSet presAssocID="{AE9507D2-5C43-475F-A67A-A619F50EDD9D}" presName="root" presStyleCnt="0"/>
      <dgm:spPr/>
    </dgm:pt>
    <dgm:pt modelId="{B0722C09-BCAB-4DD2-B8C2-B92A81C4BB7A}" type="pres">
      <dgm:prSet presAssocID="{AE9507D2-5C43-475F-A67A-A619F50EDD9D}" presName="rootComposite" presStyleCnt="0"/>
      <dgm:spPr/>
    </dgm:pt>
    <dgm:pt modelId="{74520485-CC1E-4C13-9653-83844F3A14BF}" type="pres">
      <dgm:prSet presAssocID="{AE9507D2-5C43-475F-A67A-A619F50EDD9D}" presName="rootText" presStyleLbl="node1" presStyleIdx="0" presStyleCnt="3"/>
      <dgm:spPr/>
    </dgm:pt>
    <dgm:pt modelId="{C0CE89AD-0DA4-4800-922E-D3B7ECB03085}" type="pres">
      <dgm:prSet presAssocID="{AE9507D2-5C43-475F-A67A-A619F50EDD9D}" presName="rootConnector" presStyleLbl="node1" presStyleIdx="0" presStyleCnt="3"/>
      <dgm:spPr/>
    </dgm:pt>
    <dgm:pt modelId="{788187F0-471F-4C1C-B63F-0D3F38438374}" type="pres">
      <dgm:prSet presAssocID="{AE9507D2-5C43-475F-A67A-A619F50EDD9D}" presName="childShape" presStyleCnt="0"/>
      <dgm:spPr/>
    </dgm:pt>
    <dgm:pt modelId="{7E589126-8D7E-4E7C-B15B-B113CB53C91C}" type="pres">
      <dgm:prSet presAssocID="{2ADC850F-5B11-4A97-BDC2-1AF024C20825}" presName="Name13" presStyleLbl="parChTrans1D2" presStyleIdx="0" presStyleCnt="3"/>
      <dgm:spPr/>
    </dgm:pt>
    <dgm:pt modelId="{93E8DCD0-E428-4760-8AD0-3D792AC5E4FD}" type="pres">
      <dgm:prSet presAssocID="{8AF70AD0-A150-4DD4-AB7A-A63D997B26AB}" presName="childText" presStyleLbl="bgAcc1" presStyleIdx="0" presStyleCnt="3">
        <dgm:presLayoutVars>
          <dgm:bulletEnabled val="1"/>
        </dgm:presLayoutVars>
      </dgm:prSet>
      <dgm:spPr/>
    </dgm:pt>
    <dgm:pt modelId="{272450A8-1554-4959-85E8-6760DC6CF198}" type="pres">
      <dgm:prSet presAssocID="{0D8749FB-E897-4965-825E-716FAE38E606}" presName="root" presStyleCnt="0"/>
      <dgm:spPr/>
    </dgm:pt>
    <dgm:pt modelId="{9ED4F2E8-FD6B-45B0-83BE-5E2B9DAE4E88}" type="pres">
      <dgm:prSet presAssocID="{0D8749FB-E897-4965-825E-716FAE38E606}" presName="rootComposite" presStyleCnt="0"/>
      <dgm:spPr/>
    </dgm:pt>
    <dgm:pt modelId="{2C0B0773-4D16-469A-9E63-37B347756A51}" type="pres">
      <dgm:prSet presAssocID="{0D8749FB-E897-4965-825E-716FAE38E606}" presName="rootText" presStyleLbl="node1" presStyleIdx="1" presStyleCnt="3"/>
      <dgm:spPr/>
    </dgm:pt>
    <dgm:pt modelId="{1EF2DC07-47FC-4BC7-87FA-52FEACAA247D}" type="pres">
      <dgm:prSet presAssocID="{0D8749FB-E897-4965-825E-716FAE38E606}" presName="rootConnector" presStyleLbl="node1" presStyleIdx="1" presStyleCnt="3"/>
      <dgm:spPr/>
    </dgm:pt>
    <dgm:pt modelId="{A4676502-91AB-4ABB-8043-018538643B0C}" type="pres">
      <dgm:prSet presAssocID="{0D8749FB-E897-4965-825E-716FAE38E606}" presName="childShape" presStyleCnt="0"/>
      <dgm:spPr/>
    </dgm:pt>
    <dgm:pt modelId="{7DB7138D-5AD4-449C-A7D8-7444CE6568BA}" type="pres">
      <dgm:prSet presAssocID="{F198711E-EDB1-49CE-AF3D-D0EA2782E597}" presName="Name13" presStyleLbl="parChTrans1D2" presStyleIdx="1" presStyleCnt="3"/>
      <dgm:spPr/>
    </dgm:pt>
    <dgm:pt modelId="{93C0849C-A1F1-4D76-A74E-E5BF5CCD1560}" type="pres">
      <dgm:prSet presAssocID="{B99DBAA1-236F-43D8-9507-D1FC3611C206}" presName="childText" presStyleLbl="bgAcc1" presStyleIdx="1" presStyleCnt="3">
        <dgm:presLayoutVars>
          <dgm:bulletEnabled val="1"/>
        </dgm:presLayoutVars>
      </dgm:prSet>
      <dgm:spPr/>
    </dgm:pt>
    <dgm:pt modelId="{20CDE24E-4CCA-4ED4-9FAA-746CD8CEAA3D}" type="pres">
      <dgm:prSet presAssocID="{0CFA9B4B-C607-4104-A14D-A8CA6620D101}" presName="Name13" presStyleLbl="parChTrans1D2" presStyleIdx="2" presStyleCnt="3"/>
      <dgm:spPr/>
    </dgm:pt>
    <dgm:pt modelId="{6ECA7F2A-C2E8-4EF7-8E25-7F3C7C729C49}" type="pres">
      <dgm:prSet presAssocID="{194E4D23-652F-4476-BB1D-02290EF31E9A}" presName="childText" presStyleLbl="bgAcc1" presStyleIdx="2" presStyleCnt="3">
        <dgm:presLayoutVars>
          <dgm:bulletEnabled val="1"/>
        </dgm:presLayoutVars>
      </dgm:prSet>
      <dgm:spPr/>
    </dgm:pt>
    <dgm:pt modelId="{83C2A366-1F1D-4E63-A30D-5686876D5E7D}" type="pres">
      <dgm:prSet presAssocID="{1F8970C0-8763-4D68-BB88-E3EE0C08C7F4}" presName="root" presStyleCnt="0"/>
      <dgm:spPr/>
    </dgm:pt>
    <dgm:pt modelId="{94D59AE0-BC7E-476C-A843-853985E4EBEE}" type="pres">
      <dgm:prSet presAssocID="{1F8970C0-8763-4D68-BB88-E3EE0C08C7F4}" presName="rootComposite" presStyleCnt="0"/>
      <dgm:spPr/>
    </dgm:pt>
    <dgm:pt modelId="{4CA36DD8-F36F-4B28-8644-5C85CD03B1CE}" type="pres">
      <dgm:prSet presAssocID="{1F8970C0-8763-4D68-BB88-E3EE0C08C7F4}" presName="rootText" presStyleLbl="node1" presStyleIdx="2" presStyleCnt="3"/>
      <dgm:spPr/>
    </dgm:pt>
    <dgm:pt modelId="{C10F25F8-0D42-44E6-93ED-1DAFA3EFABDF}" type="pres">
      <dgm:prSet presAssocID="{1F8970C0-8763-4D68-BB88-E3EE0C08C7F4}" presName="rootConnector" presStyleLbl="node1" presStyleIdx="2" presStyleCnt="3"/>
      <dgm:spPr/>
    </dgm:pt>
    <dgm:pt modelId="{9A09A66D-BC3B-4D5A-BD18-0D76F28B16FB}" type="pres">
      <dgm:prSet presAssocID="{1F8970C0-8763-4D68-BB88-E3EE0C08C7F4}" presName="childShape" presStyleCnt="0"/>
      <dgm:spPr/>
    </dgm:pt>
  </dgm:ptLst>
  <dgm:cxnLst>
    <dgm:cxn modelId="{6165830D-BC68-4650-A8CC-33294A3443D1}" type="presOf" srcId="{F198711E-EDB1-49CE-AF3D-D0EA2782E597}" destId="{7DB7138D-5AD4-449C-A7D8-7444CE6568BA}" srcOrd="0" destOrd="0" presId="urn:microsoft.com/office/officeart/2005/8/layout/hierarchy3"/>
    <dgm:cxn modelId="{483C5A44-306A-4DA7-B6E6-8E3EF86E967B}" type="presOf" srcId="{1F8970C0-8763-4D68-BB88-E3EE0C08C7F4}" destId="{4CA36DD8-F36F-4B28-8644-5C85CD03B1CE}" srcOrd="0" destOrd="0" presId="urn:microsoft.com/office/officeart/2005/8/layout/hierarchy3"/>
    <dgm:cxn modelId="{32C09547-7992-4A29-BDE3-CBDAD0512D8F}" srcId="{0D8749FB-E897-4965-825E-716FAE38E606}" destId="{194E4D23-652F-4476-BB1D-02290EF31E9A}" srcOrd="1" destOrd="0" parTransId="{0CFA9B4B-C607-4104-A14D-A8CA6620D101}" sibTransId="{893610E8-5082-49E2-B28D-D20C1842B557}"/>
    <dgm:cxn modelId="{A6200E74-6D0E-41C3-9346-776557C62AA3}" type="presOf" srcId="{0D8749FB-E897-4965-825E-716FAE38E606}" destId="{1EF2DC07-47FC-4BC7-87FA-52FEACAA247D}" srcOrd="1" destOrd="0" presId="urn:microsoft.com/office/officeart/2005/8/layout/hierarchy3"/>
    <dgm:cxn modelId="{C08DEB55-909E-463F-8527-B8DB355B5650}" type="presOf" srcId="{AE9507D2-5C43-475F-A67A-A619F50EDD9D}" destId="{74520485-CC1E-4C13-9653-83844F3A14BF}" srcOrd="0" destOrd="0" presId="urn:microsoft.com/office/officeart/2005/8/layout/hierarchy3"/>
    <dgm:cxn modelId="{37B2B677-E68C-4A13-8612-F8552C0334F8}" type="presOf" srcId="{8AF70AD0-A150-4DD4-AB7A-A63D997B26AB}" destId="{93E8DCD0-E428-4760-8AD0-3D792AC5E4FD}" srcOrd="0" destOrd="0" presId="urn:microsoft.com/office/officeart/2005/8/layout/hierarchy3"/>
    <dgm:cxn modelId="{A402727D-2E8C-483B-B0E8-AC1815557FEB}" type="presOf" srcId="{1F8970C0-8763-4D68-BB88-E3EE0C08C7F4}" destId="{C10F25F8-0D42-44E6-93ED-1DAFA3EFABDF}" srcOrd="1" destOrd="0" presId="urn:microsoft.com/office/officeart/2005/8/layout/hierarchy3"/>
    <dgm:cxn modelId="{416D5683-45D5-4559-B806-991D48577136}" type="presOf" srcId="{B99DBAA1-236F-43D8-9507-D1FC3611C206}" destId="{93C0849C-A1F1-4D76-A74E-E5BF5CCD1560}" srcOrd="0" destOrd="0" presId="urn:microsoft.com/office/officeart/2005/8/layout/hierarchy3"/>
    <dgm:cxn modelId="{CE564B85-7E7F-43A2-A33D-8B559B9D1B00}" type="presOf" srcId="{2ADC850F-5B11-4A97-BDC2-1AF024C20825}" destId="{7E589126-8D7E-4E7C-B15B-B113CB53C91C}" srcOrd="0" destOrd="0" presId="urn:microsoft.com/office/officeart/2005/8/layout/hierarchy3"/>
    <dgm:cxn modelId="{23E7148E-8182-4FD7-B9A2-2F882A1215AF}" type="presOf" srcId="{AE9507D2-5C43-475F-A67A-A619F50EDD9D}" destId="{C0CE89AD-0DA4-4800-922E-D3B7ECB03085}" srcOrd="1" destOrd="0" presId="urn:microsoft.com/office/officeart/2005/8/layout/hierarchy3"/>
    <dgm:cxn modelId="{9B34E796-3C42-4273-9358-59D78AFA6A6D}" type="presOf" srcId="{0D8749FB-E897-4965-825E-716FAE38E606}" destId="{2C0B0773-4D16-469A-9E63-37B347756A51}" srcOrd="0" destOrd="0" presId="urn:microsoft.com/office/officeart/2005/8/layout/hierarchy3"/>
    <dgm:cxn modelId="{2E1F9598-DA7D-430E-8D4A-7B2D2E1B080F}" type="presOf" srcId="{194E4D23-652F-4476-BB1D-02290EF31E9A}" destId="{6ECA7F2A-C2E8-4EF7-8E25-7F3C7C729C49}" srcOrd="0" destOrd="0" presId="urn:microsoft.com/office/officeart/2005/8/layout/hierarchy3"/>
    <dgm:cxn modelId="{5FBC3E9D-0D80-4A70-9F47-1579E018B856}" srcId="{AE9507D2-5C43-475F-A67A-A619F50EDD9D}" destId="{8AF70AD0-A150-4DD4-AB7A-A63D997B26AB}" srcOrd="0" destOrd="0" parTransId="{2ADC850F-5B11-4A97-BDC2-1AF024C20825}" sibTransId="{90C4855C-311F-4D9C-B5E8-0999F805801D}"/>
    <dgm:cxn modelId="{1EDBA99F-03B2-48BE-A313-10F93B364366}" srcId="{0D8749FB-E897-4965-825E-716FAE38E606}" destId="{B99DBAA1-236F-43D8-9507-D1FC3611C206}" srcOrd="0" destOrd="0" parTransId="{F198711E-EDB1-49CE-AF3D-D0EA2782E597}" sibTransId="{C8FFCB9E-C12E-42F4-A312-9AB8CE055F9B}"/>
    <dgm:cxn modelId="{49E703CB-5B67-4911-B65B-3C4E9A8E368F}" srcId="{7C5ECD4E-ACE4-4485-8ED6-FDC95A399411}" destId="{AE9507D2-5C43-475F-A67A-A619F50EDD9D}" srcOrd="0" destOrd="0" parTransId="{A1D784D7-58A9-47E7-9453-6AC035AB9900}" sibTransId="{11435949-D9A8-47CD-AE3E-1335350FF713}"/>
    <dgm:cxn modelId="{584062DA-B05C-4B02-9AD4-833A8005B1EE}" type="presOf" srcId="{7C5ECD4E-ACE4-4485-8ED6-FDC95A399411}" destId="{E9C0FA48-6182-4A44-BE85-942F4ED61254}" srcOrd="0" destOrd="0" presId="urn:microsoft.com/office/officeart/2005/8/layout/hierarchy3"/>
    <dgm:cxn modelId="{5D0C1DEF-EF16-4DF3-8664-6EA6E2BAC28D}" srcId="{7C5ECD4E-ACE4-4485-8ED6-FDC95A399411}" destId="{0D8749FB-E897-4965-825E-716FAE38E606}" srcOrd="1" destOrd="0" parTransId="{D666043A-B62E-4100-BF3E-DBB17D0F8CEE}" sibTransId="{04BEED96-8B46-4184-96DC-D9D7878FBD77}"/>
    <dgm:cxn modelId="{61F292F4-F57D-4D75-9764-062CED006CA0}" type="presOf" srcId="{0CFA9B4B-C607-4104-A14D-A8CA6620D101}" destId="{20CDE24E-4CCA-4ED4-9FAA-746CD8CEAA3D}" srcOrd="0" destOrd="0" presId="urn:microsoft.com/office/officeart/2005/8/layout/hierarchy3"/>
    <dgm:cxn modelId="{1C46C7FC-9AAF-4B91-B3E2-2FA9E49406A5}" srcId="{7C5ECD4E-ACE4-4485-8ED6-FDC95A399411}" destId="{1F8970C0-8763-4D68-BB88-E3EE0C08C7F4}" srcOrd="2" destOrd="0" parTransId="{321BF256-07B0-4251-B814-CDBF8F2E42AD}" sibTransId="{86FE13FC-2204-43E3-9941-CE35ED4355D3}"/>
    <dgm:cxn modelId="{ECE44164-12FB-440E-AADB-5EAE8F6CAA82}" type="presParOf" srcId="{E9C0FA48-6182-4A44-BE85-942F4ED61254}" destId="{9D2520C1-EF2C-42EC-91BB-DF4E3F3F41A0}" srcOrd="0" destOrd="0" presId="urn:microsoft.com/office/officeart/2005/8/layout/hierarchy3"/>
    <dgm:cxn modelId="{66438BF4-6C7E-4E9D-B72C-7CDCEDC97543}" type="presParOf" srcId="{9D2520C1-EF2C-42EC-91BB-DF4E3F3F41A0}" destId="{B0722C09-BCAB-4DD2-B8C2-B92A81C4BB7A}" srcOrd="0" destOrd="0" presId="urn:microsoft.com/office/officeart/2005/8/layout/hierarchy3"/>
    <dgm:cxn modelId="{23E7F2B2-A49D-420D-AA04-BD8E42B39764}" type="presParOf" srcId="{B0722C09-BCAB-4DD2-B8C2-B92A81C4BB7A}" destId="{74520485-CC1E-4C13-9653-83844F3A14BF}" srcOrd="0" destOrd="0" presId="urn:microsoft.com/office/officeart/2005/8/layout/hierarchy3"/>
    <dgm:cxn modelId="{52A6A356-75DA-42DD-845E-3EFB4B810EB9}" type="presParOf" srcId="{B0722C09-BCAB-4DD2-B8C2-B92A81C4BB7A}" destId="{C0CE89AD-0DA4-4800-922E-D3B7ECB03085}" srcOrd="1" destOrd="0" presId="urn:microsoft.com/office/officeart/2005/8/layout/hierarchy3"/>
    <dgm:cxn modelId="{588F1218-0899-4403-A9D6-DC8FEA2D202E}" type="presParOf" srcId="{9D2520C1-EF2C-42EC-91BB-DF4E3F3F41A0}" destId="{788187F0-471F-4C1C-B63F-0D3F38438374}" srcOrd="1" destOrd="0" presId="urn:microsoft.com/office/officeart/2005/8/layout/hierarchy3"/>
    <dgm:cxn modelId="{BFCCD1DA-8310-4AEC-9104-2B80BBB06A88}" type="presParOf" srcId="{788187F0-471F-4C1C-B63F-0D3F38438374}" destId="{7E589126-8D7E-4E7C-B15B-B113CB53C91C}" srcOrd="0" destOrd="0" presId="urn:microsoft.com/office/officeart/2005/8/layout/hierarchy3"/>
    <dgm:cxn modelId="{84B54D00-853C-4CAB-A6CB-1775C209AF45}" type="presParOf" srcId="{788187F0-471F-4C1C-B63F-0D3F38438374}" destId="{93E8DCD0-E428-4760-8AD0-3D792AC5E4FD}" srcOrd="1" destOrd="0" presId="urn:microsoft.com/office/officeart/2005/8/layout/hierarchy3"/>
    <dgm:cxn modelId="{62B9A870-CA04-47A0-B6AD-6BCFC6D19754}" type="presParOf" srcId="{E9C0FA48-6182-4A44-BE85-942F4ED61254}" destId="{272450A8-1554-4959-85E8-6760DC6CF198}" srcOrd="1" destOrd="0" presId="urn:microsoft.com/office/officeart/2005/8/layout/hierarchy3"/>
    <dgm:cxn modelId="{5FE6749B-C3C1-42C1-A900-6F492C00355F}" type="presParOf" srcId="{272450A8-1554-4959-85E8-6760DC6CF198}" destId="{9ED4F2E8-FD6B-45B0-83BE-5E2B9DAE4E88}" srcOrd="0" destOrd="0" presId="urn:microsoft.com/office/officeart/2005/8/layout/hierarchy3"/>
    <dgm:cxn modelId="{29EDA53E-96E7-4891-9DFE-38CF97799FC9}" type="presParOf" srcId="{9ED4F2E8-FD6B-45B0-83BE-5E2B9DAE4E88}" destId="{2C0B0773-4D16-469A-9E63-37B347756A51}" srcOrd="0" destOrd="0" presId="urn:microsoft.com/office/officeart/2005/8/layout/hierarchy3"/>
    <dgm:cxn modelId="{D277039A-66B4-49F4-BAA4-4E8BE5E6719C}" type="presParOf" srcId="{9ED4F2E8-FD6B-45B0-83BE-5E2B9DAE4E88}" destId="{1EF2DC07-47FC-4BC7-87FA-52FEACAA247D}" srcOrd="1" destOrd="0" presId="urn:microsoft.com/office/officeart/2005/8/layout/hierarchy3"/>
    <dgm:cxn modelId="{188E33A7-AB78-4085-BE46-7352148E8FBA}" type="presParOf" srcId="{272450A8-1554-4959-85E8-6760DC6CF198}" destId="{A4676502-91AB-4ABB-8043-018538643B0C}" srcOrd="1" destOrd="0" presId="urn:microsoft.com/office/officeart/2005/8/layout/hierarchy3"/>
    <dgm:cxn modelId="{804118D2-77CA-4E98-AC59-F6BBFEEE0D57}" type="presParOf" srcId="{A4676502-91AB-4ABB-8043-018538643B0C}" destId="{7DB7138D-5AD4-449C-A7D8-7444CE6568BA}" srcOrd="0" destOrd="0" presId="urn:microsoft.com/office/officeart/2005/8/layout/hierarchy3"/>
    <dgm:cxn modelId="{71CEE0ED-015B-4C37-93FD-591193A629BB}" type="presParOf" srcId="{A4676502-91AB-4ABB-8043-018538643B0C}" destId="{93C0849C-A1F1-4D76-A74E-E5BF5CCD1560}" srcOrd="1" destOrd="0" presId="urn:microsoft.com/office/officeart/2005/8/layout/hierarchy3"/>
    <dgm:cxn modelId="{7CBA7878-6052-487E-8CC4-B152A0F9E9FE}" type="presParOf" srcId="{A4676502-91AB-4ABB-8043-018538643B0C}" destId="{20CDE24E-4CCA-4ED4-9FAA-746CD8CEAA3D}" srcOrd="2" destOrd="0" presId="urn:microsoft.com/office/officeart/2005/8/layout/hierarchy3"/>
    <dgm:cxn modelId="{3BE64FC8-18C9-41BB-AE37-0548D45C15B5}" type="presParOf" srcId="{A4676502-91AB-4ABB-8043-018538643B0C}" destId="{6ECA7F2A-C2E8-4EF7-8E25-7F3C7C729C49}" srcOrd="3" destOrd="0" presId="urn:microsoft.com/office/officeart/2005/8/layout/hierarchy3"/>
    <dgm:cxn modelId="{E66F7B08-B350-40CF-A5CD-0673ECBF892A}" type="presParOf" srcId="{E9C0FA48-6182-4A44-BE85-942F4ED61254}" destId="{83C2A366-1F1D-4E63-A30D-5686876D5E7D}" srcOrd="2" destOrd="0" presId="urn:microsoft.com/office/officeart/2005/8/layout/hierarchy3"/>
    <dgm:cxn modelId="{BB9E568A-1DA6-4333-AB08-89D99B96234B}" type="presParOf" srcId="{83C2A366-1F1D-4E63-A30D-5686876D5E7D}" destId="{94D59AE0-BC7E-476C-A843-853985E4EBEE}" srcOrd="0" destOrd="0" presId="urn:microsoft.com/office/officeart/2005/8/layout/hierarchy3"/>
    <dgm:cxn modelId="{67A00934-7823-494B-8BA0-14FC3F6F720A}" type="presParOf" srcId="{94D59AE0-BC7E-476C-A843-853985E4EBEE}" destId="{4CA36DD8-F36F-4B28-8644-5C85CD03B1CE}" srcOrd="0" destOrd="0" presId="urn:microsoft.com/office/officeart/2005/8/layout/hierarchy3"/>
    <dgm:cxn modelId="{671BF996-0BA0-48D2-83E3-EEC4A8B04DDA}" type="presParOf" srcId="{94D59AE0-BC7E-476C-A843-853985E4EBEE}" destId="{C10F25F8-0D42-44E6-93ED-1DAFA3EFABDF}" srcOrd="1" destOrd="0" presId="urn:microsoft.com/office/officeart/2005/8/layout/hierarchy3"/>
    <dgm:cxn modelId="{4B404820-DF4E-4AB3-B35E-62ACFBFCC1A0}" type="presParOf" srcId="{83C2A366-1F1D-4E63-A30D-5686876D5E7D}" destId="{9A09A66D-BC3B-4D5A-BD18-0D76F28B16F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1FD97-A3BD-441C-ACAE-72DBD60F7874}">
      <dsp:nvSpPr>
        <dsp:cNvPr id="0" name=""/>
        <dsp:cNvSpPr/>
      </dsp:nvSpPr>
      <dsp:spPr>
        <a:xfrm>
          <a:off x="0" y="4836606"/>
          <a:ext cx="6588691" cy="10581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Burial Space Items included on BSI contracts</a:t>
          </a:r>
        </a:p>
      </dsp:txBody>
      <dsp:txXfrm>
        <a:off x="0" y="4836606"/>
        <a:ext cx="6588691" cy="571390"/>
      </dsp:txXfrm>
    </dsp:sp>
    <dsp:sp modelId="{272D7B2A-2595-4B86-9C47-66E694781784}">
      <dsp:nvSpPr>
        <dsp:cNvPr id="0" name=""/>
        <dsp:cNvSpPr/>
      </dsp:nvSpPr>
      <dsp:spPr>
        <a:xfrm>
          <a:off x="0" y="5386835"/>
          <a:ext cx="6588691" cy="48674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Plot, headstone and opening &amp; closing</a:t>
          </a:r>
        </a:p>
        <a:p>
          <a:pPr marL="0" lvl="0" indent="0" algn="ctr" defTabSz="889000">
            <a:lnSpc>
              <a:spcPct val="90000"/>
            </a:lnSpc>
            <a:spcBef>
              <a:spcPct val="0"/>
            </a:spcBef>
            <a:spcAft>
              <a:spcPct val="35000"/>
            </a:spcAft>
            <a:buNone/>
          </a:pPr>
          <a:endParaRPr lang="en-US" sz="1300" kern="1200" dirty="0"/>
        </a:p>
      </dsp:txBody>
      <dsp:txXfrm>
        <a:off x="0" y="5386835"/>
        <a:ext cx="6588691" cy="486740"/>
      </dsp:txXfrm>
    </dsp:sp>
    <dsp:sp modelId="{9DDE45B6-FB89-4B02-B463-89361DB56AA4}">
      <dsp:nvSpPr>
        <dsp:cNvPr id="0" name=""/>
        <dsp:cNvSpPr/>
      </dsp:nvSpPr>
      <dsp:spPr>
        <a:xfrm rot="10800000">
          <a:off x="0" y="3225072"/>
          <a:ext cx="6588691" cy="1627406"/>
        </a:xfrm>
        <a:prstGeom prst="upArrowCallou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Notable facts</a:t>
          </a:r>
        </a:p>
      </dsp:txBody>
      <dsp:txXfrm rot="-10800000">
        <a:off x="0" y="3225072"/>
        <a:ext cx="6588691" cy="571219"/>
      </dsp:txXfrm>
    </dsp:sp>
    <dsp:sp modelId="{CD76A8DC-7E65-4D94-A70B-D0EC7A7A0580}">
      <dsp:nvSpPr>
        <dsp:cNvPr id="0" name=""/>
        <dsp:cNvSpPr/>
      </dsp:nvSpPr>
      <dsp:spPr>
        <a:xfrm>
          <a:off x="0" y="3796292"/>
          <a:ext cx="3294345" cy="486594"/>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The average age for these sales was 65 years</a:t>
          </a:r>
        </a:p>
      </dsp:txBody>
      <dsp:txXfrm>
        <a:off x="0" y="3796292"/>
        <a:ext cx="3294345" cy="486594"/>
      </dsp:txXfrm>
    </dsp:sp>
    <dsp:sp modelId="{65FF2CE5-C570-486D-8F35-E8A7F7D78F77}">
      <dsp:nvSpPr>
        <dsp:cNvPr id="0" name=""/>
        <dsp:cNvSpPr/>
      </dsp:nvSpPr>
      <dsp:spPr>
        <a:xfrm>
          <a:off x="3294345" y="3796292"/>
          <a:ext cx="3294345" cy="486594"/>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Policy size was $10,000</a:t>
          </a:r>
        </a:p>
      </dsp:txBody>
      <dsp:txXfrm>
        <a:off x="3294345" y="3796292"/>
        <a:ext cx="3294345" cy="486594"/>
      </dsp:txXfrm>
    </dsp:sp>
    <dsp:sp modelId="{46F9A722-DFFE-4303-850C-B113FEFB4E64}">
      <dsp:nvSpPr>
        <dsp:cNvPr id="0" name=""/>
        <dsp:cNvSpPr/>
      </dsp:nvSpPr>
      <dsp:spPr>
        <a:xfrm rot="10800000">
          <a:off x="0" y="1613538"/>
          <a:ext cx="6588691" cy="1627406"/>
        </a:xfrm>
        <a:prstGeom prst="upArrowCallou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Dad purchased his full preneed funeral and BSI contracts for 3 children and 2 of their spouses</a:t>
          </a:r>
        </a:p>
      </dsp:txBody>
      <dsp:txXfrm rot="10800000">
        <a:off x="0" y="1613538"/>
        <a:ext cx="6588691" cy="1057440"/>
      </dsp:txXfrm>
    </dsp:sp>
    <dsp:sp modelId="{736908B7-A4B0-4AF7-9B10-DC706693865D}">
      <dsp:nvSpPr>
        <dsp:cNvPr id="0" name=""/>
        <dsp:cNvSpPr/>
      </dsp:nvSpPr>
      <dsp:spPr>
        <a:xfrm rot="10800000">
          <a:off x="0" y="2004"/>
          <a:ext cx="6588691" cy="1627406"/>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$60,000 for 6 contracts tied to a Medicaid Spend Down with Burial Space Items (BSI)</a:t>
          </a:r>
        </a:p>
      </dsp:txBody>
      <dsp:txXfrm rot="10800000">
        <a:off x="0" y="2004"/>
        <a:ext cx="6588691" cy="1057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20485-CC1E-4C13-9653-83844F3A14BF}">
      <dsp:nvSpPr>
        <dsp:cNvPr id="0" name=""/>
        <dsp:cNvSpPr/>
      </dsp:nvSpPr>
      <dsp:spPr>
        <a:xfrm>
          <a:off x="1271267" y="78"/>
          <a:ext cx="2395798" cy="119789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Spend Down Opportunity</a:t>
          </a:r>
        </a:p>
      </dsp:txBody>
      <dsp:txXfrm>
        <a:off x="1306352" y="35163"/>
        <a:ext cx="2325628" cy="1127729"/>
      </dsp:txXfrm>
    </dsp:sp>
    <dsp:sp modelId="{7E589126-8D7E-4E7C-B15B-B113CB53C91C}">
      <dsp:nvSpPr>
        <dsp:cNvPr id="0" name=""/>
        <dsp:cNvSpPr/>
      </dsp:nvSpPr>
      <dsp:spPr>
        <a:xfrm>
          <a:off x="1510847" y="1197978"/>
          <a:ext cx="239579" cy="898424"/>
        </a:xfrm>
        <a:custGeom>
          <a:avLst/>
          <a:gdLst/>
          <a:ahLst/>
          <a:cxnLst/>
          <a:rect l="0" t="0" r="0" b="0"/>
          <a:pathLst>
            <a:path>
              <a:moveTo>
                <a:pt x="0" y="0"/>
              </a:moveTo>
              <a:lnTo>
                <a:pt x="0" y="898424"/>
              </a:lnTo>
              <a:lnTo>
                <a:pt x="239579" y="89842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E8DCD0-E428-4760-8AD0-3D792AC5E4FD}">
      <dsp:nvSpPr>
        <dsp:cNvPr id="0" name=""/>
        <dsp:cNvSpPr/>
      </dsp:nvSpPr>
      <dsp:spPr>
        <a:xfrm>
          <a:off x="1750426" y="1497452"/>
          <a:ext cx="1916638" cy="119789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Burial Space Items</a:t>
          </a:r>
        </a:p>
      </dsp:txBody>
      <dsp:txXfrm>
        <a:off x="1785511" y="1532537"/>
        <a:ext cx="1846468" cy="1127729"/>
      </dsp:txXfrm>
    </dsp:sp>
    <dsp:sp modelId="{2C0B0773-4D16-469A-9E63-37B347756A51}">
      <dsp:nvSpPr>
        <dsp:cNvPr id="0" name=""/>
        <dsp:cNvSpPr/>
      </dsp:nvSpPr>
      <dsp:spPr>
        <a:xfrm>
          <a:off x="4266015" y="78"/>
          <a:ext cx="2395798" cy="1197899"/>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How BSI benefits:</a:t>
          </a:r>
        </a:p>
      </dsp:txBody>
      <dsp:txXfrm>
        <a:off x="4301100" y="35163"/>
        <a:ext cx="2325628" cy="1127729"/>
      </dsp:txXfrm>
    </dsp:sp>
    <dsp:sp modelId="{7DB7138D-5AD4-449C-A7D8-7444CE6568BA}">
      <dsp:nvSpPr>
        <dsp:cNvPr id="0" name=""/>
        <dsp:cNvSpPr/>
      </dsp:nvSpPr>
      <dsp:spPr>
        <a:xfrm>
          <a:off x="4505595" y="1197978"/>
          <a:ext cx="239579" cy="898424"/>
        </a:xfrm>
        <a:custGeom>
          <a:avLst/>
          <a:gdLst/>
          <a:ahLst/>
          <a:cxnLst/>
          <a:rect l="0" t="0" r="0" b="0"/>
          <a:pathLst>
            <a:path>
              <a:moveTo>
                <a:pt x="0" y="0"/>
              </a:moveTo>
              <a:lnTo>
                <a:pt x="0" y="898424"/>
              </a:lnTo>
              <a:lnTo>
                <a:pt x="239579" y="89842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C0849C-A1F1-4D76-A74E-E5BF5CCD1560}">
      <dsp:nvSpPr>
        <dsp:cNvPr id="0" name=""/>
        <dsp:cNvSpPr/>
      </dsp:nvSpPr>
      <dsp:spPr>
        <a:xfrm>
          <a:off x="4745174" y="1497452"/>
          <a:ext cx="1916638" cy="119789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The families we serve</a:t>
          </a:r>
        </a:p>
      </dsp:txBody>
      <dsp:txXfrm>
        <a:off x="4780259" y="1532537"/>
        <a:ext cx="1846468" cy="1127729"/>
      </dsp:txXfrm>
    </dsp:sp>
    <dsp:sp modelId="{20CDE24E-4CCA-4ED4-9FAA-746CD8CEAA3D}">
      <dsp:nvSpPr>
        <dsp:cNvPr id="0" name=""/>
        <dsp:cNvSpPr/>
      </dsp:nvSpPr>
      <dsp:spPr>
        <a:xfrm>
          <a:off x="4505595" y="1197978"/>
          <a:ext cx="239579" cy="2395798"/>
        </a:xfrm>
        <a:custGeom>
          <a:avLst/>
          <a:gdLst/>
          <a:ahLst/>
          <a:cxnLst/>
          <a:rect l="0" t="0" r="0" b="0"/>
          <a:pathLst>
            <a:path>
              <a:moveTo>
                <a:pt x="0" y="0"/>
              </a:moveTo>
              <a:lnTo>
                <a:pt x="0" y="2395798"/>
              </a:lnTo>
              <a:lnTo>
                <a:pt x="239579" y="239579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CA7F2A-C2E8-4EF7-8E25-7F3C7C729C49}">
      <dsp:nvSpPr>
        <dsp:cNvPr id="0" name=""/>
        <dsp:cNvSpPr/>
      </dsp:nvSpPr>
      <dsp:spPr>
        <a:xfrm>
          <a:off x="4745174" y="2994826"/>
          <a:ext cx="1916638" cy="119789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You and the funeral home’s you represent</a:t>
          </a:r>
        </a:p>
      </dsp:txBody>
      <dsp:txXfrm>
        <a:off x="4780259" y="3029911"/>
        <a:ext cx="1846468" cy="1127729"/>
      </dsp:txXfrm>
    </dsp:sp>
    <dsp:sp modelId="{4CA36DD8-F36F-4B28-8644-5C85CD03B1CE}">
      <dsp:nvSpPr>
        <dsp:cNvPr id="0" name=""/>
        <dsp:cNvSpPr/>
      </dsp:nvSpPr>
      <dsp:spPr>
        <a:xfrm>
          <a:off x="7260763" y="78"/>
          <a:ext cx="2395798" cy="1197899"/>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BSI: Educating Families</a:t>
          </a:r>
        </a:p>
      </dsp:txBody>
      <dsp:txXfrm>
        <a:off x="7295848" y="35163"/>
        <a:ext cx="2325628" cy="11277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B918B0B8-A69C-48ED-82FE-895D0C0C29AE}" type="datetimeFigureOut">
              <a:rPr lang="en-US" smtClean="0"/>
              <a:t>12/17/2020</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9D243626-6B8E-46F7-B9A0-56265F18017F}" type="slidenum">
              <a:rPr lang="en-US" smtClean="0"/>
              <a:t>‹#›</a:t>
            </a:fld>
            <a:endParaRPr lang="en-US"/>
          </a:p>
        </p:txBody>
      </p:sp>
    </p:spTree>
    <p:extLst>
      <p:ext uri="{BB962C8B-B14F-4D97-AF65-F5344CB8AC3E}">
        <p14:creationId xmlns:p14="http://schemas.microsoft.com/office/powerpoint/2010/main" val="1615560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715A5C4F-7597-48D8-A3BC-2316CBFFF0C4}" type="slidenum">
              <a:rPr lang="en-US">
                <a:solidFill>
                  <a:prstClr val="black"/>
                </a:solidFill>
                <a:latin typeface="Calibri" panose="020F0502020204030204"/>
              </a:rPr>
              <a:pPr defTabSz="939363">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367695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5A5C4F-7597-48D8-A3BC-2316CBFFF0C4}" type="slidenum">
              <a:rPr lang="en-US" smtClean="0"/>
              <a:t>24</a:t>
            </a:fld>
            <a:endParaRPr lang="en-US"/>
          </a:p>
        </p:txBody>
      </p:sp>
    </p:spTree>
    <p:extLst>
      <p:ext uri="{BB962C8B-B14F-4D97-AF65-F5344CB8AC3E}">
        <p14:creationId xmlns:p14="http://schemas.microsoft.com/office/powerpoint/2010/main" val="415460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715A5C4F-7597-48D8-A3BC-2316CBFFF0C4}" type="slidenum">
              <a:rPr lang="en-US">
                <a:solidFill>
                  <a:prstClr val="black"/>
                </a:solidFill>
                <a:latin typeface="Calibri" panose="020F0502020204030204"/>
              </a:rPr>
              <a:pPr defTabSz="939363">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3764860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3,639 days between 1/1/11 and </a:t>
            </a:r>
            <a:r>
              <a:rPr lang="en-US" b="1" dirty="0"/>
              <a:t>12/18/2020 =</a:t>
            </a:r>
            <a:r>
              <a:rPr lang="en-US" b="1" baseline="0" dirty="0"/>
              <a:t> 36,390,000    </a:t>
            </a:r>
          </a:p>
          <a:p>
            <a:endParaRPr lang="en-US" b="1" baseline="0" dirty="0"/>
          </a:p>
          <a:p>
            <a:r>
              <a:rPr lang="en-US" dirty="0"/>
              <a:t>As of January 1, 2011, we have 10,000 Baby Boomers turning 65 every day</a:t>
            </a:r>
          </a:p>
          <a:p>
            <a:pPr defTabSz="916521">
              <a:defRPr/>
            </a:pPr>
            <a:endParaRPr lang="en-US" dirty="0"/>
          </a:p>
          <a:p>
            <a:pPr defTabSz="916521">
              <a:defRPr/>
            </a:pPr>
            <a:r>
              <a:rPr lang="en-US" dirty="0"/>
              <a:t>Because of the increasing number of people age 65 and older in the United States, particularly the oldest-old, the number of new cases of Alzheimer's and other dementias is projected to soar. Today, someone in the United States develops Alzheimer's dementia every 66 seconds. By mid-century, someone in the United States will develop the disease every 33 seconds.</a:t>
            </a:r>
          </a:p>
          <a:p>
            <a:endParaRPr lang="en-US" dirty="0"/>
          </a:p>
        </p:txBody>
      </p:sp>
      <p:sp>
        <p:nvSpPr>
          <p:cNvPr id="4" name="Slide Number Placeholder 3"/>
          <p:cNvSpPr>
            <a:spLocks noGrp="1"/>
          </p:cNvSpPr>
          <p:nvPr>
            <p:ph type="sldNum" sz="quarter" idx="10"/>
          </p:nvPr>
        </p:nvSpPr>
        <p:spPr/>
        <p:txBody>
          <a:bodyPr/>
          <a:lstStyle/>
          <a:p>
            <a:pPr defTabSz="939363">
              <a:defRPr/>
            </a:pPr>
            <a:fld id="{A7267A73-62D8-4C18-999E-E8B34DFF08B3}" type="slidenum">
              <a:rPr lang="en-US">
                <a:solidFill>
                  <a:prstClr val="black"/>
                </a:solidFill>
                <a:latin typeface="Calibri" panose="020F0502020204030204"/>
              </a:rPr>
              <a:pPr defTabSz="939363">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1767146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3,639 days between 1/1/11 and </a:t>
            </a:r>
            <a:r>
              <a:rPr lang="en-US" b="1" dirty="0"/>
              <a:t>12/18/2020 =</a:t>
            </a:r>
            <a:r>
              <a:rPr lang="en-US" b="1" baseline="0" dirty="0"/>
              <a:t> 36,390,000    </a:t>
            </a:r>
          </a:p>
          <a:p>
            <a:endParaRPr lang="en-US" b="1" baseline="0" dirty="0"/>
          </a:p>
          <a:p>
            <a:r>
              <a:rPr lang="en-US" dirty="0"/>
              <a:t>As of January 1, 2011, we have 10,000 Baby Boomers turning 65 every day</a:t>
            </a:r>
          </a:p>
          <a:p>
            <a:pPr defTabSz="916521">
              <a:defRPr/>
            </a:pPr>
            <a:endParaRPr lang="en-US" dirty="0"/>
          </a:p>
          <a:p>
            <a:pPr defTabSz="916521">
              <a:defRPr/>
            </a:pPr>
            <a:r>
              <a:rPr lang="en-US" dirty="0"/>
              <a:t>Because of the increasing number of people age 65 and older in the United States, particularly the oldest-old, the number of new cases of Alzheimer's and other dementias is projected to soar. Today, someone in the United States develops Alzheimer's dementia every 66 seconds. By mid-century, someone in the United States will develop the disease every 33 seconds.</a:t>
            </a:r>
          </a:p>
          <a:p>
            <a:endParaRPr lang="en-US" dirty="0"/>
          </a:p>
        </p:txBody>
      </p:sp>
      <p:sp>
        <p:nvSpPr>
          <p:cNvPr id="4" name="Slide Number Placeholder 3"/>
          <p:cNvSpPr>
            <a:spLocks noGrp="1"/>
          </p:cNvSpPr>
          <p:nvPr>
            <p:ph type="sldNum" sz="quarter" idx="10"/>
          </p:nvPr>
        </p:nvSpPr>
        <p:spPr/>
        <p:txBody>
          <a:bodyPr/>
          <a:lstStyle/>
          <a:p>
            <a:pPr defTabSz="939363">
              <a:defRPr/>
            </a:pPr>
            <a:fld id="{A7267A73-62D8-4C18-999E-E8B34DFF08B3}" type="slidenum">
              <a:rPr lang="en-US">
                <a:solidFill>
                  <a:prstClr val="black"/>
                </a:solidFill>
                <a:latin typeface="Calibri" panose="020F0502020204030204"/>
              </a:rPr>
              <a:pPr defTabSz="939363">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1286725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715A5C4F-7597-48D8-A3BC-2316CBFFF0C4}" type="slidenum">
              <a:rPr lang="en-US">
                <a:solidFill>
                  <a:prstClr val="black"/>
                </a:solidFill>
                <a:latin typeface="Calibri" panose="020F0502020204030204"/>
              </a:rPr>
              <a:pPr defTabSz="939363">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311883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715A5C4F-7597-48D8-A3BC-2316CBFFF0C4}" type="slidenum">
              <a:rPr lang="en-US">
                <a:solidFill>
                  <a:prstClr val="black"/>
                </a:solidFill>
                <a:latin typeface="Calibri" panose="020F0502020204030204"/>
              </a:rPr>
              <a:pPr defTabSz="939363">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40850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Which of the two below options do you think funeral professionals know more about?
https://www.polleverywhere.com/multiple_choice_polls/o7plb6lJ7xkHUDrDRI7qK?flow=Default&amp;onscreen=persist</a:t>
            </a:r>
          </a:p>
        </p:txBody>
      </p:sp>
      <p:sp>
        <p:nvSpPr>
          <p:cNvPr id="4" name="Slide Number Placeholder 3"/>
          <p:cNvSpPr>
            <a:spLocks noGrp="1"/>
          </p:cNvSpPr>
          <p:nvPr>
            <p:ph type="sldNum" sz="quarter" idx="5"/>
          </p:nvPr>
        </p:nvSpPr>
        <p:spPr/>
        <p:txBody>
          <a:bodyPr/>
          <a:lstStyle/>
          <a:p>
            <a:fld id="{9D243626-6B8E-46F7-B9A0-56265F18017F}" type="slidenum">
              <a:rPr lang="en-US" smtClean="0"/>
              <a:t>6</a:t>
            </a:fld>
            <a:endParaRPr lang="en-US"/>
          </a:p>
        </p:txBody>
      </p:sp>
      <p:sp>
        <p:nvSpPr>
          <p:cNvPr id="5" name="TextBox 4">
            <a:extLst>
              <a:ext uri="{FF2B5EF4-FFF2-40B4-BE49-F238E27FC236}">
                <a16:creationId xmlns:a16="http://schemas.microsoft.com/office/drawing/2014/main" id="{5DA202D3-6884-40E4-BDC6-6FAC1F4B283C}"/>
              </a:ext>
            </a:extLst>
          </p:cNvPr>
          <p:cNvSpPr txBox="1"/>
          <p:nvPr/>
        </p:nvSpPr>
        <p:spPr>
          <a:xfrm>
            <a:off x="0" y="0"/>
            <a:ext cx="3931708" cy="371852"/>
          </a:xfrm>
          <a:prstGeom prst="rect">
            <a:avLst/>
          </a:prstGeom>
          <a:noFill/>
        </p:spPr>
        <p:txBody>
          <a:bodyPr vert="horz" lIns="93936" tIns="46968" rIns="93936" bIns="46968" rtlCol="0">
            <a:spAutoFit/>
          </a:bodyPr>
          <a:lstStyle/>
          <a:p>
            <a:endParaRPr lang="en-US"/>
          </a:p>
        </p:txBody>
      </p:sp>
    </p:spTree>
    <p:extLst>
      <p:ext uri="{BB962C8B-B14F-4D97-AF65-F5344CB8AC3E}">
        <p14:creationId xmlns:p14="http://schemas.microsoft.com/office/powerpoint/2010/main" val="3430273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questions on slide. Before advancing to next slide, share that you will answer questions 1 &amp; 2 with the following example. Click to advance to next slide.</a:t>
            </a:r>
          </a:p>
        </p:txBody>
      </p:sp>
      <p:sp>
        <p:nvSpPr>
          <p:cNvPr id="4" name="Slide Number Placeholder 3"/>
          <p:cNvSpPr>
            <a:spLocks noGrp="1"/>
          </p:cNvSpPr>
          <p:nvPr>
            <p:ph type="sldNum" sz="quarter" idx="5"/>
          </p:nvPr>
        </p:nvSpPr>
        <p:spPr/>
        <p:txBody>
          <a:bodyPr/>
          <a:lstStyle/>
          <a:p>
            <a:fld id="{715A5C4F-7597-48D8-A3BC-2316CBFFF0C4}" type="slidenum">
              <a:rPr lang="en-US" smtClean="0"/>
              <a:t>10</a:t>
            </a:fld>
            <a:endParaRPr lang="en-US"/>
          </a:p>
        </p:txBody>
      </p:sp>
    </p:spTree>
    <p:extLst>
      <p:ext uri="{BB962C8B-B14F-4D97-AF65-F5344CB8AC3E}">
        <p14:creationId xmlns:p14="http://schemas.microsoft.com/office/powerpoint/2010/main" val="13629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3,639 days between 1/1/11 and </a:t>
            </a:r>
            <a:r>
              <a:rPr lang="en-US" b="1" dirty="0"/>
              <a:t>12/18/2020 =</a:t>
            </a:r>
            <a:r>
              <a:rPr lang="en-US" b="1" baseline="0" dirty="0"/>
              <a:t> 36,390,000    </a:t>
            </a:r>
          </a:p>
          <a:p>
            <a:endParaRPr lang="en-US" b="1" baseline="0" dirty="0"/>
          </a:p>
          <a:p>
            <a:r>
              <a:rPr lang="en-US" dirty="0"/>
              <a:t>As of January 1, 2011, we have 10,000 Baby Boomers turning 65 every day</a:t>
            </a:r>
          </a:p>
          <a:p>
            <a:pPr defTabSz="916521">
              <a:defRPr/>
            </a:pPr>
            <a:endParaRPr lang="en-US" dirty="0"/>
          </a:p>
          <a:p>
            <a:pPr defTabSz="916521">
              <a:defRPr/>
            </a:pPr>
            <a:r>
              <a:rPr lang="en-US" dirty="0"/>
              <a:t>Because of the increasing number of people age 65 and older in the United States, particularly the oldest-old, the number of new cases of Alzheimer's and other dementias is projected to soar. Today, someone in the United States develops Alzheimer's dementia every 66 seconds. By mid-century, someone in the United States will develop the disease every 33 seconds.</a:t>
            </a:r>
          </a:p>
          <a:p>
            <a:endParaRPr lang="en-US" dirty="0"/>
          </a:p>
        </p:txBody>
      </p:sp>
      <p:sp>
        <p:nvSpPr>
          <p:cNvPr id="4" name="Slide Number Placeholder 3"/>
          <p:cNvSpPr>
            <a:spLocks noGrp="1"/>
          </p:cNvSpPr>
          <p:nvPr>
            <p:ph type="sldNum" sz="quarter" idx="10"/>
          </p:nvPr>
        </p:nvSpPr>
        <p:spPr/>
        <p:txBody>
          <a:bodyPr/>
          <a:lstStyle/>
          <a:p>
            <a:fld id="{A7267A73-62D8-4C18-999E-E8B34DFF08B3}" type="slidenum">
              <a:rPr lang="en-US" smtClean="0"/>
              <a:pPr/>
              <a:t>12</a:t>
            </a:fld>
            <a:endParaRPr lang="en-US"/>
          </a:p>
        </p:txBody>
      </p:sp>
    </p:spTree>
    <p:extLst>
      <p:ext uri="{BB962C8B-B14F-4D97-AF65-F5344CB8AC3E}">
        <p14:creationId xmlns:p14="http://schemas.microsoft.com/office/powerpoint/2010/main" val="3648745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Calibri" panose="020F0502020204030204" pitchFamily="34" charset="0"/>
                <a:ea typeface="Calibri" panose="020F0502020204030204" pitchFamily="34" charset="0"/>
                <a:cs typeface="Arial" panose="020B0604020202020204" pitchFamily="34" charset="0"/>
              </a:rPr>
              <a:t>3,652</a:t>
            </a:r>
          </a:p>
          <a:p>
            <a:r>
              <a:rPr lang="en-US" dirty="0">
                <a:effectLst/>
                <a:latin typeface="Calibri" panose="020F0502020204030204" pitchFamily="34" charset="0"/>
                <a:ea typeface="Calibri" panose="020F0502020204030204" pitchFamily="34" charset="0"/>
                <a:cs typeface="Arial" panose="020B0604020202020204" pitchFamily="34" charset="0"/>
              </a:rPr>
              <a:t>the wealthiest, and one-time largest, generation in U.S. history,</a:t>
            </a:r>
          </a:p>
          <a:p>
            <a:r>
              <a:rPr lang="en-US" dirty="0"/>
              <a:t>2019: https://www.cnbc.com/2016/11/29/preparing-for-the-30-trillion-great-wealth-transfer.html</a:t>
            </a:r>
          </a:p>
          <a:p>
            <a:r>
              <a:rPr lang="en-US" dirty="0"/>
              <a:t>March 13, 2020: https://finance.yahoo.com/news/great-wealth-transfer-means-economy-233527772.html</a:t>
            </a:r>
          </a:p>
          <a:p>
            <a:endParaRPr lang="en-US" dirty="0"/>
          </a:p>
        </p:txBody>
      </p:sp>
      <p:sp>
        <p:nvSpPr>
          <p:cNvPr id="4" name="Slide Number Placeholder 3"/>
          <p:cNvSpPr>
            <a:spLocks noGrp="1"/>
          </p:cNvSpPr>
          <p:nvPr>
            <p:ph type="sldNum" sz="quarter" idx="5"/>
          </p:nvPr>
        </p:nvSpPr>
        <p:spPr/>
        <p:txBody>
          <a:bodyPr/>
          <a:lstStyle/>
          <a:p>
            <a:fld id="{9D243626-6B8E-46F7-B9A0-56265F18017F}" type="slidenum">
              <a:rPr lang="en-US" smtClean="0"/>
              <a:t>13</a:t>
            </a:fld>
            <a:endParaRPr lang="en-US"/>
          </a:p>
        </p:txBody>
      </p:sp>
    </p:spTree>
    <p:extLst>
      <p:ext uri="{BB962C8B-B14F-4D97-AF65-F5344CB8AC3E}">
        <p14:creationId xmlns:p14="http://schemas.microsoft.com/office/powerpoint/2010/main" val="824346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9363">
              <a:defRPr/>
            </a:pPr>
            <a:fld id="{715A5C4F-7597-48D8-A3BC-2316CBFFF0C4}" type="slidenum">
              <a:rPr lang="en-US" sz="1300">
                <a:solidFill>
                  <a:prstClr val="black"/>
                </a:solidFill>
                <a:latin typeface="Calibri" panose="020F0502020204030204"/>
              </a:rPr>
              <a:pPr defTabSz="939363">
                <a:defRPr/>
              </a:pPr>
              <a:t>16</a:t>
            </a:fld>
            <a:endParaRPr lang="en-US" sz="130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A8D1135E-AF09-44FB-B75D-952AAF51D472}"/>
              </a:ext>
            </a:extLst>
          </p:cNvPr>
          <p:cNvSpPr>
            <a:spLocks noGrp="1"/>
          </p:cNvSpPr>
          <p:nvPr>
            <p:ph type="dt" idx="1"/>
          </p:nvPr>
        </p:nvSpPr>
        <p:spPr/>
        <p:txBody>
          <a:bodyPr/>
          <a:lstStyle/>
          <a:p>
            <a:pPr defTabSz="939363">
              <a:defRPr/>
            </a:pPr>
            <a:endParaRPr lang="en-US" sz="1300">
              <a:solidFill>
                <a:prstClr val="black"/>
              </a:solidFill>
              <a:latin typeface="Calibri" panose="020F0502020204030204"/>
            </a:endParaRPr>
          </a:p>
        </p:txBody>
      </p:sp>
    </p:spTree>
    <p:extLst>
      <p:ext uri="{BB962C8B-B14F-4D97-AF65-F5344CB8AC3E}">
        <p14:creationId xmlns:p14="http://schemas.microsoft.com/office/powerpoint/2010/main" val="2582365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715A5C4F-7597-48D8-A3BC-2316CBFFF0C4}" type="slidenum">
              <a:rPr lang="en-US">
                <a:solidFill>
                  <a:prstClr val="black"/>
                </a:solidFill>
                <a:latin typeface="Calibri" panose="020F0502020204030204"/>
              </a:rPr>
              <a:pPr defTabSz="939363">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1687322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715A5C4F-7597-48D8-A3BC-2316CBFFF0C4}" type="slidenum">
              <a:rPr lang="en-US">
                <a:solidFill>
                  <a:prstClr val="black"/>
                </a:solidFill>
                <a:latin typeface="Calibri" panose="020F0502020204030204"/>
              </a:rPr>
              <a:pPr defTabSz="939363">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797260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134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2C0-34C2-4055-96A0-EC629A4931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B22209-1ED3-40A6-B0F2-D878F8179B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B280D-1582-4D23-9F22-0795D722CCE4}"/>
              </a:ext>
            </a:extLst>
          </p:cNvPr>
          <p:cNvSpPr>
            <a:spLocks noGrp="1"/>
          </p:cNvSpPr>
          <p:nvPr>
            <p:ph type="dt" sz="half" idx="10"/>
          </p:nvPr>
        </p:nvSpPr>
        <p:spPr/>
        <p:txBody>
          <a:bodyPr/>
          <a:lstStyle/>
          <a:p>
            <a:fld id="{811EF616-1034-485F-81B0-D77B02AACE23}" type="datetimeFigureOut">
              <a:rPr lang="en-US" smtClean="0"/>
              <a:t>12/17/2020</a:t>
            </a:fld>
            <a:endParaRPr lang="en-US"/>
          </a:p>
        </p:txBody>
      </p:sp>
      <p:sp>
        <p:nvSpPr>
          <p:cNvPr id="5" name="Footer Placeholder 4">
            <a:extLst>
              <a:ext uri="{FF2B5EF4-FFF2-40B4-BE49-F238E27FC236}">
                <a16:creationId xmlns:a16="http://schemas.microsoft.com/office/drawing/2014/main" id="{3E51A31A-3354-48B9-A21F-A3D0E1ECDB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2EB15-B9F7-4F98-B752-BABE22E8838A}"/>
              </a:ext>
            </a:extLst>
          </p:cNvPr>
          <p:cNvSpPr>
            <a:spLocks noGrp="1"/>
          </p:cNvSpPr>
          <p:nvPr>
            <p:ph type="sldNum" sz="quarter" idx="12"/>
          </p:nvPr>
        </p:nvSpPr>
        <p:spPr/>
        <p:txBody>
          <a:bodyPr/>
          <a:lstStyle/>
          <a:p>
            <a:fld id="{6C30376C-5B92-48CB-9B6B-5E3CA44755D6}" type="slidenum">
              <a:rPr lang="en-US" smtClean="0"/>
              <a:t>‹#›</a:t>
            </a:fld>
            <a:endParaRPr lang="en-US"/>
          </a:p>
        </p:txBody>
      </p:sp>
    </p:spTree>
    <p:extLst>
      <p:ext uri="{BB962C8B-B14F-4D97-AF65-F5344CB8AC3E}">
        <p14:creationId xmlns:p14="http://schemas.microsoft.com/office/powerpoint/2010/main" val="208832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E0DCBD-65BE-41AA-BCDF-28EE986AF0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D4130C-4C47-4573-A341-992EC92F4E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81648-730B-4910-95DF-241051EAE560}"/>
              </a:ext>
            </a:extLst>
          </p:cNvPr>
          <p:cNvSpPr>
            <a:spLocks noGrp="1"/>
          </p:cNvSpPr>
          <p:nvPr>
            <p:ph type="dt" sz="half" idx="10"/>
          </p:nvPr>
        </p:nvSpPr>
        <p:spPr/>
        <p:txBody>
          <a:bodyPr/>
          <a:lstStyle/>
          <a:p>
            <a:fld id="{811EF616-1034-485F-81B0-D77B02AACE23}" type="datetimeFigureOut">
              <a:rPr lang="en-US" smtClean="0"/>
              <a:t>12/17/2020</a:t>
            </a:fld>
            <a:endParaRPr lang="en-US"/>
          </a:p>
        </p:txBody>
      </p:sp>
      <p:sp>
        <p:nvSpPr>
          <p:cNvPr id="5" name="Footer Placeholder 4">
            <a:extLst>
              <a:ext uri="{FF2B5EF4-FFF2-40B4-BE49-F238E27FC236}">
                <a16:creationId xmlns:a16="http://schemas.microsoft.com/office/drawing/2014/main" id="{FD16C3AA-0E64-41CE-9065-F11D386F4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68B03-6429-4B12-9483-B9E1F091A45F}"/>
              </a:ext>
            </a:extLst>
          </p:cNvPr>
          <p:cNvSpPr>
            <a:spLocks noGrp="1"/>
          </p:cNvSpPr>
          <p:nvPr>
            <p:ph type="sldNum" sz="quarter" idx="12"/>
          </p:nvPr>
        </p:nvSpPr>
        <p:spPr/>
        <p:txBody>
          <a:bodyPr/>
          <a:lstStyle/>
          <a:p>
            <a:fld id="{6C30376C-5B92-48CB-9B6B-5E3CA44755D6}" type="slidenum">
              <a:rPr lang="en-US" smtClean="0"/>
              <a:t>‹#›</a:t>
            </a:fld>
            <a:endParaRPr lang="en-US"/>
          </a:p>
        </p:txBody>
      </p:sp>
    </p:spTree>
    <p:extLst>
      <p:ext uri="{BB962C8B-B14F-4D97-AF65-F5344CB8AC3E}">
        <p14:creationId xmlns:p14="http://schemas.microsoft.com/office/powerpoint/2010/main" val="3558643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40F9E-C79E-47FC-89C4-9826F535084C}"/>
              </a:ext>
            </a:extLst>
          </p:cNvPr>
          <p:cNvSpPr>
            <a:spLocks noGrp="1"/>
          </p:cNvSpPr>
          <p:nvPr>
            <p:ph type="ctrTitle"/>
          </p:nvPr>
        </p:nvSpPr>
        <p:spPr>
          <a:xfrm>
            <a:off x="6096000" y="2394047"/>
            <a:ext cx="5875978" cy="2387600"/>
          </a:xfrm>
        </p:spPr>
        <p:txBody>
          <a:bodyPr anchor="b">
            <a:normAutofit/>
          </a:bodyPr>
          <a:lstStyle>
            <a:lvl1pPr algn="ctr">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B0DAC930-CD99-4408-BD3D-8FF51892EA77}"/>
              </a:ext>
            </a:extLst>
          </p:cNvPr>
          <p:cNvSpPr>
            <a:spLocks noGrp="1"/>
          </p:cNvSpPr>
          <p:nvPr>
            <p:ph type="subTitle" idx="1"/>
          </p:nvPr>
        </p:nvSpPr>
        <p:spPr>
          <a:xfrm>
            <a:off x="6095999" y="4873722"/>
            <a:ext cx="587597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87504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574F1-6DCA-4ADA-A79C-C208A1402DAB}"/>
              </a:ext>
            </a:extLst>
          </p:cNvPr>
          <p:cNvSpPr>
            <a:spLocks noGrp="1"/>
          </p:cNvSpPr>
          <p:nvPr>
            <p:ph type="title"/>
          </p:nvPr>
        </p:nvSpPr>
        <p:spPr>
          <a:xfrm>
            <a:off x="1065475" y="136526"/>
            <a:ext cx="11126525" cy="1223148"/>
          </a:xfrm>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1A7B833F-3E9E-4ECC-BC4F-BDBCCBC15D47}"/>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3766A8E-48F1-45A1-AE9C-562BCDB8BCF2}"/>
              </a:ext>
            </a:extLst>
          </p:cNvPr>
          <p:cNvSpPr>
            <a:spLocks noGrp="1"/>
          </p:cNvSpPr>
          <p:nvPr>
            <p:ph type="dt" sz="half" idx="10"/>
          </p:nvPr>
        </p:nvSpPr>
        <p:spPr>
          <a:xfrm>
            <a:off x="838200" y="6356350"/>
            <a:ext cx="2743200" cy="365125"/>
          </a:xfrm>
          <a:prstGeom prst="rect">
            <a:avLst/>
          </a:prstGeom>
        </p:spPr>
        <p:txBody>
          <a:bodyPr/>
          <a:lstStyle/>
          <a:p>
            <a:fld id="{D292C89E-EF1A-40EC-A4EB-D7C605316D6E}" type="datetimeFigureOut">
              <a:rPr lang="en-US" smtClean="0"/>
              <a:t>12/17/2020</a:t>
            </a:fld>
            <a:endParaRPr lang="en-US"/>
          </a:p>
        </p:txBody>
      </p:sp>
      <p:sp>
        <p:nvSpPr>
          <p:cNvPr id="5" name="Footer Placeholder 4">
            <a:extLst>
              <a:ext uri="{FF2B5EF4-FFF2-40B4-BE49-F238E27FC236}">
                <a16:creationId xmlns:a16="http://schemas.microsoft.com/office/drawing/2014/main" id="{BCC0956D-BA84-4F20-975E-38B7E12D93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46EA08-75AA-49A0-AD6C-53C8186CC282}"/>
              </a:ext>
            </a:extLst>
          </p:cNvPr>
          <p:cNvSpPr>
            <a:spLocks noGrp="1"/>
          </p:cNvSpPr>
          <p:nvPr>
            <p:ph type="sldNum" sz="quarter" idx="12"/>
          </p:nvPr>
        </p:nvSpPr>
        <p:spPr>
          <a:xfrm>
            <a:off x="8610600" y="6356350"/>
            <a:ext cx="2743200" cy="365125"/>
          </a:xfrm>
          <a:prstGeom prst="rect">
            <a:avLst/>
          </a:prstGeom>
        </p:spPr>
        <p:txBody>
          <a:bodyPr/>
          <a:lstStyle/>
          <a:p>
            <a:fld id="{1AE1B4EF-8262-4E1E-8117-A9A938B9C6B5}" type="slidenum">
              <a:rPr lang="en-US" smtClean="0"/>
              <a:t>‹#›</a:t>
            </a:fld>
            <a:endParaRPr lang="en-US"/>
          </a:p>
        </p:txBody>
      </p:sp>
    </p:spTree>
    <p:extLst>
      <p:ext uri="{BB962C8B-B14F-4D97-AF65-F5344CB8AC3E}">
        <p14:creationId xmlns:p14="http://schemas.microsoft.com/office/powerpoint/2010/main" val="1315882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D9D2B-C735-448C-B328-7CBE239F6C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872584-7C8A-41AD-84B3-3FE58C775C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69D654-9F1D-471D-AF73-ECE593AEE6E4}"/>
              </a:ext>
            </a:extLst>
          </p:cNvPr>
          <p:cNvSpPr>
            <a:spLocks noGrp="1"/>
          </p:cNvSpPr>
          <p:nvPr>
            <p:ph type="dt" sz="half" idx="10"/>
          </p:nvPr>
        </p:nvSpPr>
        <p:spPr>
          <a:xfrm>
            <a:off x="838200" y="6356350"/>
            <a:ext cx="2743200" cy="365125"/>
          </a:xfrm>
          <a:prstGeom prst="rect">
            <a:avLst/>
          </a:prstGeom>
        </p:spPr>
        <p:txBody>
          <a:bodyPr/>
          <a:lstStyle/>
          <a:p>
            <a:fld id="{D292C89E-EF1A-40EC-A4EB-D7C605316D6E}" type="datetimeFigureOut">
              <a:rPr lang="en-US" smtClean="0"/>
              <a:t>12/17/2020</a:t>
            </a:fld>
            <a:endParaRPr lang="en-US"/>
          </a:p>
        </p:txBody>
      </p:sp>
      <p:sp>
        <p:nvSpPr>
          <p:cNvPr id="5" name="Footer Placeholder 4">
            <a:extLst>
              <a:ext uri="{FF2B5EF4-FFF2-40B4-BE49-F238E27FC236}">
                <a16:creationId xmlns:a16="http://schemas.microsoft.com/office/drawing/2014/main" id="{56591743-6A09-40B8-8357-1D8D1053ED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C41071-44CB-45D8-9E99-FA22F21B52E8}"/>
              </a:ext>
            </a:extLst>
          </p:cNvPr>
          <p:cNvSpPr>
            <a:spLocks noGrp="1"/>
          </p:cNvSpPr>
          <p:nvPr>
            <p:ph type="sldNum" sz="quarter" idx="12"/>
          </p:nvPr>
        </p:nvSpPr>
        <p:spPr>
          <a:xfrm>
            <a:off x="8610600" y="6356350"/>
            <a:ext cx="2743200" cy="365125"/>
          </a:xfrm>
          <a:prstGeom prst="rect">
            <a:avLst/>
          </a:prstGeom>
        </p:spPr>
        <p:txBody>
          <a:bodyPr/>
          <a:lstStyle/>
          <a:p>
            <a:fld id="{1AE1B4EF-8262-4E1E-8117-A9A938B9C6B5}" type="slidenum">
              <a:rPr lang="en-US" smtClean="0"/>
              <a:t>‹#›</a:t>
            </a:fld>
            <a:endParaRPr lang="en-US"/>
          </a:p>
        </p:txBody>
      </p:sp>
    </p:spTree>
    <p:extLst>
      <p:ext uri="{BB962C8B-B14F-4D97-AF65-F5344CB8AC3E}">
        <p14:creationId xmlns:p14="http://schemas.microsoft.com/office/powerpoint/2010/main" val="3338959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5B370-C51B-48CE-9528-20D20CEF90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8EA2CD-E498-4FDB-9E91-76F3B69286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34EDA4-661F-4CCE-9B7B-249768E94E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47D8B5-B740-4ECF-B32D-AB85A5B66044}"/>
              </a:ext>
            </a:extLst>
          </p:cNvPr>
          <p:cNvSpPr>
            <a:spLocks noGrp="1"/>
          </p:cNvSpPr>
          <p:nvPr>
            <p:ph type="dt" sz="half" idx="10"/>
          </p:nvPr>
        </p:nvSpPr>
        <p:spPr>
          <a:xfrm>
            <a:off x="838200" y="6356350"/>
            <a:ext cx="2743200" cy="365125"/>
          </a:xfrm>
          <a:prstGeom prst="rect">
            <a:avLst/>
          </a:prstGeom>
        </p:spPr>
        <p:txBody>
          <a:bodyPr/>
          <a:lstStyle/>
          <a:p>
            <a:fld id="{D292C89E-EF1A-40EC-A4EB-D7C605316D6E}" type="datetimeFigureOut">
              <a:rPr lang="en-US" smtClean="0"/>
              <a:t>12/17/2020</a:t>
            </a:fld>
            <a:endParaRPr lang="en-US"/>
          </a:p>
        </p:txBody>
      </p:sp>
      <p:sp>
        <p:nvSpPr>
          <p:cNvPr id="6" name="Footer Placeholder 5">
            <a:extLst>
              <a:ext uri="{FF2B5EF4-FFF2-40B4-BE49-F238E27FC236}">
                <a16:creationId xmlns:a16="http://schemas.microsoft.com/office/drawing/2014/main" id="{BE7ADC13-DB78-4675-BD38-DBE01ACF0B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65AC506-2BAB-41AD-A983-28E9012E25B4}"/>
              </a:ext>
            </a:extLst>
          </p:cNvPr>
          <p:cNvSpPr>
            <a:spLocks noGrp="1"/>
          </p:cNvSpPr>
          <p:nvPr>
            <p:ph type="sldNum" sz="quarter" idx="12"/>
          </p:nvPr>
        </p:nvSpPr>
        <p:spPr>
          <a:xfrm>
            <a:off x="8610600" y="6356350"/>
            <a:ext cx="2743200" cy="365125"/>
          </a:xfrm>
          <a:prstGeom prst="rect">
            <a:avLst/>
          </a:prstGeom>
        </p:spPr>
        <p:txBody>
          <a:bodyPr/>
          <a:lstStyle/>
          <a:p>
            <a:fld id="{1AE1B4EF-8262-4E1E-8117-A9A938B9C6B5}" type="slidenum">
              <a:rPr lang="en-US" smtClean="0"/>
              <a:t>‹#›</a:t>
            </a:fld>
            <a:endParaRPr lang="en-US"/>
          </a:p>
        </p:txBody>
      </p:sp>
    </p:spTree>
    <p:extLst>
      <p:ext uri="{BB962C8B-B14F-4D97-AF65-F5344CB8AC3E}">
        <p14:creationId xmlns:p14="http://schemas.microsoft.com/office/powerpoint/2010/main" val="178073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D8F75-B9E0-4B20-9383-86534EAE84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132943-0266-4C14-A127-3D7D38A09B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5DC434-9AE1-463E-9EE5-01535D7404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8527F8-3481-4069-A37C-AD27A5D12F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57BB8C-1D0F-48D7-8BC6-73684C1730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39036E-3A77-41A7-8EEA-6CF2D1D4172A}"/>
              </a:ext>
            </a:extLst>
          </p:cNvPr>
          <p:cNvSpPr>
            <a:spLocks noGrp="1"/>
          </p:cNvSpPr>
          <p:nvPr>
            <p:ph type="dt" sz="half" idx="10"/>
          </p:nvPr>
        </p:nvSpPr>
        <p:spPr>
          <a:xfrm>
            <a:off x="838200" y="6356350"/>
            <a:ext cx="2743200" cy="365125"/>
          </a:xfrm>
          <a:prstGeom prst="rect">
            <a:avLst/>
          </a:prstGeom>
        </p:spPr>
        <p:txBody>
          <a:bodyPr/>
          <a:lstStyle/>
          <a:p>
            <a:fld id="{D292C89E-EF1A-40EC-A4EB-D7C605316D6E}" type="datetimeFigureOut">
              <a:rPr lang="en-US" smtClean="0"/>
              <a:t>12/17/2020</a:t>
            </a:fld>
            <a:endParaRPr lang="en-US"/>
          </a:p>
        </p:txBody>
      </p:sp>
      <p:sp>
        <p:nvSpPr>
          <p:cNvPr id="8" name="Footer Placeholder 7">
            <a:extLst>
              <a:ext uri="{FF2B5EF4-FFF2-40B4-BE49-F238E27FC236}">
                <a16:creationId xmlns:a16="http://schemas.microsoft.com/office/drawing/2014/main" id="{DC5C4AEC-E44E-4D28-8998-406F8EDBDB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8C0E06-F87E-44A6-BD54-098115257305}"/>
              </a:ext>
            </a:extLst>
          </p:cNvPr>
          <p:cNvSpPr>
            <a:spLocks noGrp="1"/>
          </p:cNvSpPr>
          <p:nvPr>
            <p:ph type="sldNum" sz="quarter" idx="12"/>
          </p:nvPr>
        </p:nvSpPr>
        <p:spPr>
          <a:xfrm>
            <a:off x="8610600" y="6356350"/>
            <a:ext cx="2743200" cy="365125"/>
          </a:xfrm>
          <a:prstGeom prst="rect">
            <a:avLst/>
          </a:prstGeom>
        </p:spPr>
        <p:txBody>
          <a:bodyPr/>
          <a:lstStyle/>
          <a:p>
            <a:fld id="{1AE1B4EF-8262-4E1E-8117-A9A938B9C6B5}" type="slidenum">
              <a:rPr lang="en-US" smtClean="0"/>
              <a:t>‹#›</a:t>
            </a:fld>
            <a:endParaRPr lang="en-US"/>
          </a:p>
        </p:txBody>
      </p:sp>
    </p:spTree>
    <p:extLst>
      <p:ext uri="{BB962C8B-B14F-4D97-AF65-F5344CB8AC3E}">
        <p14:creationId xmlns:p14="http://schemas.microsoft.com/office/powerpoint/2010/main" val="1870217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ADB57-9E5F-4A00-9982-72FE7C655D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995575-2959-4D65-B53D-F8C3EBB8E1BC}"/>
              </a:ext>
            </a:extLst>
          </p:cNvPr>
          <p:cNvSpPr>
            <a:spLocks noGrp="1"/>
          </p:cNvSpPr>
          <p:nvPr>
            <p:ph type="dt" sz="half" idx="10"/>
          </p:nvPr>
        </p:nvSpPr>
        <p:spPr>
          <a:xfrm>
            <a:off x="838200" y="6356350"/>
            <a:ext cx="2743200" cy="365125"/>
          </a:xfrm>
          <a:prstGeom prst="rect">
            <a:avLst/>
          </a:prstGeom>
        </p:spPr>
        <p:txBody>
          <a:bodyPr/>
          <a:lstStyle/>
          <a:p>
            <a:fld id="{D292C89E-EF1A-40EC-A4EB-D7C605316D6E}" type="datetimeFigureOut">
              <a:rPr lang="en-US" smtClean="0"/>
              <a:t>12/17/2020</a:t>
            </a:fld>
            <a:endParaRPr lang="en-US"/>
          </a:p>
        </p:txBody>
      </p:sp>
      <p:sp>
        <p:nvSpPr>
          <p:cNvPr id="4" name="Footer Placeholder 3">
            <a:extLst>
              <a:ext uri="{FF2B5EF4-FFF2-40B4-BE49-F238E27FC236}">
                <a16:creationId xmlns:a16="http://schemas.microsoft.com/office/drawing/2014/main" id="{5CA50B89-F0F3-490A-AD84-9A6F40C7A6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F601CEE-E302-4AC9-8FAB-B5B0D1A0ED6A}"/>
              </a:ext>
            </a:extLst>
          </p:cNvPr>
          <p:cNvSpPr>
            <a:spLocks noGrp="1"/>
          </p:cNvSpPr>
          <p:nvPr>
            <p:ph type="sldNum" sz="quarter" idx="12"/>
          </p:nvPr>
        </p:nvSpPr>
        <p:spPr>
          <a:xfrm>
            <a:off x="8610600" y="6356350"/>
            <a:ext cx="2743200" cy="365125"/>
          </a:xfrm>
          <a:prstGeom prst="rect">
            <a:avLst/>
          </a:prstGeom>
        </p:spPr>
        <p:txBody>
          <a:bodyPr/>
          <a:lstStyle/>
          <a:p>
            <a:fld id="{1AE1B4EF-8262-4E1E-8117-A9A938B9C6B5}" type="slidenum">
              <a:rPr lang="en-US" smtClean="0"/>
              <a:t>‹#›</a:t>
            </a:fld>
            <a:endParaRPr lang="en-US"/>
          </a:p>
        </p:txBody>
      </p:sp>
    </p:spTree>
    <p:extLst>
      <p:ext uri="{BB962C8B-B14F-4D97-AF65-F5344CB8AC3E}">
        <p14:creationId xmlns:p14="http://schemas.microsoft.com/office/powerpoint/2010/main" val="3771653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BB4EAD-766C-4DE0-82C5-74BAC48ECD0A}"/>
              </a:ext>
            </a:extLst>
          </p:cNvPr>
          <p:cNvSpPr>
            <a:spLocks noGrp="1"/>
          </p:cNvSpPr>
          <p:nvPr>
            <p:ph type="dt" sz="half" idx="10"/>
          </p:nvPr>
        </p:nvSpPr>
        <p:spPr>
          <a:xfrm>
            <a:off x="838200" y="6356350"/>
            <a:ext cx="2743200" cy="365125"/>
          </a:xfrm>
          <a:prstGeom prst="rect">
            <a:avLst/>
          </a:prstGeom>
        </p:spPr>
        <p:txBody>
          <a:bodyPr/>
          <a:lstStyle/>
          <a:p>
            <a:fld id="{D292C89E-EF1A-40EC-A4EB-D7C605316D6E}" type="datetimeFigureOut">
              <a:rPr lang="en-US" smtClean="0"/>
              <a:t>12/17/2020</a:t>
            </a:fld>
            <a:endParaRPr lang="en-US"/>
          </a:p>
        </p:txBody>
      </p:sp>
      <p:sp>
        <p:nvSpPr>
          <p:cNvPr id="3" name="Footer Placeholder 2">
            <a:extLst>
              <a:ext uri="{FF2B5EF4-FFF2-40B4-BE49-F238E27FC236}">
                <a16:creationId xmlns:a16="http://schemas.microsoft.com/office/drawing/2014/main" id="{08B4B03E-E294-45D2-9162-9E1C50B528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281FB73-F5F8-4D76-A2F8-5825D05577E9}"/>
              </a:ext>
            </a:extLst>
          </p:cNvPr>
          <p:cNvSpPr>
            <a:spLocks noGrp="1"/>
          </p:cNvSpPr>
          <p:nvPr>
            <p:ph type="sldNum" sz="quarter" idx="12"/>
          </p:nvPr>
        </p:nvSpPr>
        <p:spPr>
          <a:xfrm>
            <a:off x="8610600" y="6356350"/>
            <a:ext cx="2743200" cy="365125"/>
          </a:xfrm>
          <a:prstGeom prst="rect">
            <a:avLst/>
          </a:prstGeom>
        </p:spPr>
        <p:txBody>
          <a:bodyPr/>
          <a:lstStyle/>
          <a:p>
            <a:fld id="{1AE1B4EF-8262-4E1E-8117-A9A938B9C6B5}" type="slidenum">
              <a:rPr lang="en-US" smtClean="0"/>
              <a:t>‹#›</a:t>
            </a:fld>
            <a:endParaRPr lang="en-US"/>
          </a:p>
        </p:txBody>
      </p:sp>
    </p:spTree>
    <p:extLst>
      <p:ext uri="{BB962C8B-B14F-4D97-AF65-F5344CB8AC3E}">
        <p14:creationId xmlns:p14="http://schemas.microsoft.com/office/powerpoint/2010/main" val="3509067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6E89-25A2-4227-867F-D77DCB76A0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AC5F5E-6F96-46AE-B8A9-DA8785D092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645863-35B3-4AA8-88CF-0E52FBA25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C3F920-9496-4E20-B988-51ED46064B9F}"/>
              </a:ext>
            </a:extLst>
          </p:cNvPr>
          <p:cNvSpPr>
            <a:spLocks noGrp="1"/>
          </p:cNvSpPr>
          <p:nvPr>
            <p:ph type="dt" sz="half" idx="10"/>
          </p:nvPr>
        </p:nvSpPr>
        <p:spPr>
          <a:xfrm>
            <a:off x="838200" y="6356350"/>
            <a:ext cx="2743200" cy="365125"/>
          </a:xfrm>
          <a:prstGeom prst="rect">
            <a:avLst/>
          </a:prstGeom>
        </p:spPr>
        <p:txBody>
          <a:bodyPr/>
          <a:lstStyle/>
          <a:p>
            <a:fld id="{D292C89E-EF1A-40EC-A4EB-D7C605316D6E}" type="datetimeFigureOut">
              <a:rPr lang="en-US" smtClean="0"/>
              <a:t>12/17/2020</a:t>
            </a:fld>
            <a:endParaRPr lang="en-US"/>
          </a:p>
        </p:txBody>
      </p:sp>
      <p:sp>
        <p:nvSpPr>
          <p:cNvPr id="6" name="Footer Placeholder 5">
            <a:extLst>
              <a:ext uri="{FF2B5EF4-FFF2-40B4-BE49-F238E27FC236}">
                <a16:creationId xmlns:a16="http://schemas.microsoft.com/office/drawing/2014/main" id="{ECD8CF68-3ECF-46E8-9467-F87E31D03D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32683AD-5768-4C51-BFF8-7B11C8CA0C87}"/>
              </a:ext>
            </a:extLst>
          </p:cNvPr>
          <p:cNvSpPr>
            <a:spLocks noGrp="1"/>
          </p:cNvSpPr>
          <p:nvPr>
            <p:ph type="sldNum" sz="quarter" idx="12"/>
          </p:nvPr>
        </p:nvSpPr>
        <p:spPr>
          <a:xfrm>
            <a:off x="8610600" y="6356350"/>
            <a:ext cx="2743200" cy="365125"/>
          </a:xfrm>
          <a:prstGeom prst="rect">
            <a:avLst/>
          </a:prstGeom>
        </p:spPr>
        <p:txBody>
          <a:bodyPr/>
          <a:lstStyle/>
          <a:p>
            <a:fld id="{1AE1B4EF-8262-4E1E-8117-A9A938B9C6B5}" type="slidenum">
              <a:rPr lang="en-US" smtClean="0"/>
              <a:t>‹#›</a:t>
            </a:fld>
            <a:endParaRPr lang="en-US"/>
          </a:p>
        </p:txBody>
      </p:sp>
    </p:spTree>
    <p:extLst>
      <p:ext uri="{BB962C8B-B14F-4D97-AF65-F5344CB8AC3E}">
        <p14:creationId xmlns:p14="http://schemas.microsoft.com/office/powerpoint/2010/main" val="708059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131E-36C2-469E-ABD4-7A1A87767E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7B8297-AABA-4C02-B92A-F694C4DC97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9A04A-CEFF-4EC5-9D95-8817C7523AC3}"/>
              </a:ext>
            </a:extLst>
          </p:cNvPr>
          <p:cNvSpPr>
            <a:spLocks noGrp="1"/>
          </p:cNvSpPr>
          <p:nvPr>
            <p:ph type="dt" sz="half" idx="10"/>
          </p:nvPr>
        </p:nvSpPr>
        <p:spPr/>
        <p:txBody>
          <a:bodyPr/>
          <a:lstStyle/>
          <a:p>
            <a:fld id="{811EF616-1034-485F-81B0-D77B02AACE23}" type="datetimeFigureOut">
              <a:rPr lang="en-US" smtClean="0"/>
              <a:t>12/17/2020</a:t>
            </a:fld>
            <a:endParaRPr lang="en-US"/>
          </a:p>
        </p:txBody>
      </p:sp>
      <p:sp>
        <p:nvSpPr>
          <p:cNvPr id="5" name="Footer Placeholder 4">
            <a:extLst>
              <a:ext uri="{FF2B5EF4-FFF2-40B4-BE49-F238E27FC236}">
                <a16:creationId xmlns:a16="http://schemas.microsoft.com/office/drawing/2014/main" id="{442C195A-6B9D-4600-A4F1-965B60F86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FA4BE3-F835-4E26-B1BF-D53BA5A8DAAB}"/>
              </a:ext>
            </a:extLst>
          </p:cNvPr>
          <p:cNvSpPr>
            <a:spLocks noGrp="1"/>
          </p:cNvSpPr>
          <p:nvPr>
            <p:ph type="sldNum" sz="quarter" idx="12"/>
          </p:nvPr>
        </p:nvSpPr>
        <p:spPr/>
        <p:txBody>
          <a:bodyPr/>
          <a:lstStyle/>
          <a:p>
            <a:fld id="{6C30376C-5B92-48CB-9B6B-5E3CA44755D6}" type="slidenum">
              <a:rPr lang="en-US" smtClean="0"/>
              <a:t>‹#›</a:t>
            </a:fld>
            <a:endParaRPr lang="en-US"/>
          </a:p>
        </p:txBody>
      </p:sp>
    </p:spTree>
    <p:extLst>
      <p:ext uri="{BB962C8B-B14F-4D97-AF65-F5344CB8AC3E}">
        <p14:creationId xmlns:p14="http://schemas.microsoft.com/office/powerpoint/2010/main" val="2410921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AD43-946D-49E2-99CB-E12F5D66E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01D273-34A4-46A8-BDFF-6C76EFF066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9C41FD-85FD-4A1D-9242-6734AD33A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38D1CD-DDC1-42B5-8BDA-7D3262C43E65}"/>
              </a:ext>
            </a:extLst>
          </p:cNvPr>
          <p:cNvSpPr>
            <a:spLocks noGrp="1"/>
          </p:cNvSpPr>
          <p:nvPr>
            <p:ph type="dt" sz="half" idx="10"/>
          </p:nvPr>
        </p:nvSpPr>
        <p:spPr>
          <a:xfrm>
            <a:off x="838200" y="6356350"/>
            <a:ext cx="2743200" cy="365125"/>
          </a:xfrm>
          <a:prstGeom prst="rect">
            <a:avLst/>
          </a:prstGeom>
        </p:spPr>
        <p:txBody>
          <a:bodyPr/>
          <a:lstStyle/>
          <a:p>
            <a:fld id="{D292C89E-EF1A-40EC-A4EB-D7C605316D6E}" type="datetimeFigureOut">
              <a:rPr lang="en-US" smtClean="0"/>
              <a:t>12/17/2020</a:t>
            </a:fld>
            <a:endParaRPr lang="en-US"/>
          </a:p>
        </p:txBody>
      </p:sp>
      <p:sp>
        <p:nvSpPr>
          <p:cNvPr id="6" name="Footer Placeholder 5">
            <a:extLst>
              <a:ext uri="{FF2B5EF4-FFF2-40B4-BE49-F238E27FC236}">
                <a16:creationId xmlns:a16="http://schemas.microsoft.com/office/drawing/2014/main" id="{E9675622-D39E-464D-B2A8-45F98B9930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919B543-D487-42B9-A2F9-E6BFEA9EDF64}"/>
              </a:ext>
            </a:extLst>
          </p:cNvPr>
          <p:cNvSpPr>
            <a:spLocks noGrp="1"/>
          </p:cNvSpPr>
          <p:nvPr>
            <p:ph type="sldNum" sz="quarter" idx="12"/>
          </p:nvPr>
        </p:nvSpPr>
        <p:spPr>
          <a:xfrm>
            <a:off x="8610600" y="6356350"/>
            <a:ext cx="2743200" cy="365125"/>
          </a:xfrm>
          <a:prstGeom prst="rect">
            <a:avLst/>
          </a:prstGeom>
        </p:spPr>
        <p:txBody>
          <a:bodyPr/>
          <a:lstStyle/>
          <a:p>
            <a:fld id="{1AE1B4EF-8262-4E1E-8117-A9A938B9C6B5}" type="slidenum">
              <a:rPr lang="en-US" smtClean="0"/>
              <a:t>‹#›</a:t>
            </a:fld>
            <a:endParaRPr lang="en-US"/>
          </a:p>
        </p:txBody>
      </p:sp>
    </p:spTree>
    <p:extLst>
      <p:ext uri="{BB962C8B-B14F-4D97-AF65-F5344CB8AC3E}">
        <p14:creationId xmlns:p14="http://schemas.microsoft.com/office/powerpoint/2010/main" val="356874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387B-C4B5-4841-9E8E-00E030FDC1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8BF0E4-EF44-4A64-B7CA-33B8589011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BF2479-732A-4EFE-820E-CDF4C4DD812E}"/>
              </a:ext>
            </a:extLst>
          </p:cNvPr>
          <p:cNvSpPr>
            <a:spLocks noGrp="1"/>
          </p:cNvSpPr>
          <p:nvPr>
            <p:ph type="dt" sz="half" idx="10"/>
          </p:nvPr>
        </p:nvSpPr>
        <p:spPr>
          <a:xfrm>
            <a:off x="838200" y="6356350"/>
            <a:ext cx="2743200" cy="365125"/>
          </a:xfrm>
          <a:prstGeom prst="rect">
            <a:avLst/>
          </a:prstGeom>
        </p:spPr>
        <p:txBody>
          <a:bodyPr/>
          <a:lstStyle/>
          <a:p>
            <a:fld id="{D292C89E-EF1A-40EC-A4EB-D7C605316D6E}" type="datetimeFigureOut">
              <a:rPr lang="en-US" smtClean="0"/>
              <a:t>12/17/2020</a:t>
            </a:fld>
            <a:endParaRPr lang="en-US"/>
          </a:p>
        </p:txBody>
      </p:sp>
      <p:sp>
        <p:nvSpPr>
          <p:cNvPr id="5" name="Footer Placeholder 4">
            <a:extLst>
              <a:ext uri="{FF2B5EF4-FFF2-40B4-BE49-F238E27FC236}">
                <a16:creationId xmlns:a16="http://schemas.microsoft.com/office/drawing/2014/main" id="{5B56182C-F529-4737-9E41-1C737BA00F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2B9638F-BC47-4935-8334-DB04347D9ADF}"/>
              </a:ext>
            </a:extLst>
          </p:cNvPr>
          <p:cNvSpPr>
            <a:spLocks noGrp="1"/>
          </p:cNvSpPr>
          <p:nvPr>
            <p:ph type="sldNum" sz="quarter" idx="12"/>
          </p:nvPr>
        </p:nvSpPr>
        <p:spPr>
          <a:xfrm>
            <a:off x="8610600" y="6356350"/>
            <a:ext cx="2743200" cy="365125"/>
          </a:xfrm>
          <a:prstGeom prst="rect">
            <a:avLst/>
          </a:prstGeom>
        </p:spPr>
        <p:txBody>
          <a:bodyPr/>
          <a:lstStyle/>
          <a:p>
            <a:fld id="{1AE1B4EF-8262-4E1E-8117-A9A938B9C6B5}" type="slidenum">
              <a:rPr lang="en-US" smtClean="0"/>
              <a:t>‹#›</a:t>
            </a:fld>
            <a:endParaRPr lang="en-US"/>
          </a:p>
        </p:txBody>
      </p:sp>
    </p:spTree>
    <p:extLst>
      <p:ext uri="{BB962C8B-B14F-4D97-AF65-F5344CB8AC3E}">
        <p14:creationId xmlns:p14="http://schemas.microsoft.com/office/powerpoint/2010/main" val="681992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FF2210-B311-4CBA-BD79-EE24E3ED4A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EDF004-F468-4564-A0A1-69191C8999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89D93-FDC8-42C1-B022-D478F7E5066E}"/>
              </a:ext>
            </a:extLst>
          </p:cNvPr>
          <p:cNvSpPr>
            <a:spLocks noGrp="1"/>
          </p:cNvSpPr>
          <p:nvPr>
            <p:ph type="dt" sz="half" idx="10"/>
          </p:nvPr>
        </p:nvSpPr>
        <p:spPr>
          <a:xfrm>
            <a:off x="838200" y="6356350"/>
            <a:ext cx="2743200" cy="365125"/>
          </a:xfrm>
          <a:prstGeom prst="rect">
            <a:avLst/>
          </a:prstGeom>
        </p:spPr>
        <p:txBody>
          <a:bodyPr/>
          <a:lstStyle/>
          <a:p>
            <a:fld id="{D292C89E-EF1A-40EC-A4EB-D7C605316D6E}" type="datetimeFigureOut">
              <a:rPr lang="en-US" smtClean="0"/>
              <a:t>12/17/2020</a:t>
            </a:fld>
            <a:endParaRPr lang="en-US"/>
          </a:p>
        </p:txBody>
      </p:sp>
      <p:sp>
        <p:nvSpPr>
          <p:cNvPr id="5" name="Footer Placeholder 4">
            <a:extLst>
              <a:ext uri="{FF2B5EF4-FFF2-40B4-BE49-F238E27FC236}">
                <a16:creationId xmlns:a16="http://schemas.microsoft.com/office/drawing/2014/main" id="{911F3091-B803-4D5E-A140-06D64865BF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FE4561-423C-4AE2-9F9F-1D0D6D8FD831}"/>
              </a:ext>
            </a:extLst>
          </p:cNvPr>
          <p:cNvSpPr>
            <a:spLocks noGrp="1"/>
          </p:cNvSpPr>
          <p:nvPr>
            <p:ph type="sldNum" sz="quarter" idx="12"/>
          </p:nvPr>
        </p:nvSpPr>
        <p:spPr>
          <a:xfrm>
            <a:off x="8610600" y="6356350"/>
            <a:ext cx="2743200" cy="365125"/>
          </a:xfrm>
          <a:prstGeom prst="rect">
            <a:avLst/>
          </a:prstGeom>
        </p:spPr>
        <p:txBody>
          <a:bodyPr/>
          <a:lstStyle/>
          <a:p>
            <a:fld id="{1AE1B4EF-8262-4E1E-8117-A9A938B9C6B5}" type="slidenum">
              <a:rPr lang="en-US" smtClean="0"/>
              <a:t>‹#›</a:t>
            </a:fld>
            <a:endParaRPr lang="en-US"/>
          </a:p>
        </p:txBody>
      </p:sp>
    </p:spTree>
    <p:extLst>
      <p:ext uri="{BB962C8B-B14F-4D97-AF65-F5344CB8AC3E}">
        <p14:creationId xmlns:p14="http://schemas.microsoft.com/office/powerpoint/2010/main" val="321884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8392-621B-4A7D-B18D-62F5BEBB20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97CC98-89E6-4597-A708-23C622E38B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4CD46E-CABC-40BE-A740-CCD6104FD884}"/>
              </a:ext>
            </a:extLst>
          </p:cNvPr>
          <p:cNvSpPr>
            <a:spLocks noGrp="1"/>
          </p:cNvSpPr>
          <p:nvPr>
            <p:ph type="dt" sz="half" idx="10"/>
          </p:nvPr>
        </p:nvSpPr>
        <p:spPr/>
        <p:txBody>
          <a:bodyPr/>
          <a:lstStyle/>
          <a:p>
            <a:fld id="{811EF616-1034-485F-81B0-D77B02AACE23}" type="datetimeFigureOut">
              <a:rPr lang="en-US" smtClean="0"/>
              <a:t>12/17/2020</a:t>
            </a:fld>
            <a:endParaRPr lang="en-US"/>
          </a:p>
        </p:txBody>
      </p:sp>
      <p:sp>
        <p:nvSpPr>
          <p:cNvPr id="5" name="Footer Placeholder 4">
            <a:extLst>
              <a:ext uri="{FF2B5EF4-FFF2-40B4-BE49-F238E27FC236}">
                <a16:creationId xmlns:a16="http://schemas.microsoft.com/office/drawing/2014/main" id="{FB1803F5-3B69-4519-9256-7F9EDE21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8D73CA-8FF7-4AD6-A869-D0887BE930D3}"/>
              </a:ext>
            </a:extLst>
          </p:cNvPr>
          <p:cNvSpPr>
            <a:spLocks noGrp="1"/>
          </p:cNvSpPr>
          <p:nvPr>
            <p:ph type="sldNum" sz="quarter" idx="12"/>
          </p:nvPr>
        </p:nvSpPr>
        <p:spPr/>
        <p:txBody>
          <a:bodyPr/>
          <a:lstStyle/>
          <a:p>
            <a:fld id="{6C30376C-5B92-48CB-9B6B-5E3CA44755D6}" type="slidenum">
              <a:rPr lang="en-US" smtClean="0"/>
              <a:t>‹#›</a:t>
            </a:fld>
            <a:endParaRPr lang="en-US"/>
          </a:p>
        </p:txBody>
      </p:sp>
    </p:spTree>
    <p:extLst>
      <p:ext uri="{BB962C8B-B14F-4D97-AF65-F5344CB8AC3E}">
        <p14:creationId xmlns:p14="http://schemas.microsoft.com/office/powerpoint/2010/main" val="387758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836C6-7637-4BE4-9EC1-3AB229005C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9D2A6E-54DA-42F1-B506-7F74BB26FF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EF75BC-598F-4EC7-B9B3-3023DF23E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CA39C-E24B-419A-8386-520A5AFAB3D7}"/>
              </a:ext>
            </a:extLst>
          </p:cNvPr>
          <p:cNvSpPr>
            <a:spLocks noGrp="1"/>
          </p:cNvSpPr>
          <p:nvPr>
            <p:ph type="dt" sz="half" idx="10"/>
          </p:nvPr>
        </p:nvSpPr>
        <p:spPr/>
        <p:txBody>
          <a:bodyPr/>
          <a:lstStyle/>
          <a:p>
            <a:fld id="{811EF616-1034-485F-81B0-D77B02AACE23}" type="datetimeFigureOut">
              <a:rPr lang="en-US" smtClean="0"/>
              <a:t>12/17/2020</a:t>
            </a:fld>
            <a:endParaRPr lang="en-US"/>
          </a:p>
        </p:txBody>
      </p:sp>
      <p:sp>
        <p:nvSpPr>
          <p:cNvPr id="6" name="Footer Placeholder 5">
            <a:extLst>
              <a:ext uri="{FF2B5EF4-FFF2-40B4-BE49-F238E27FC236}">
                <a16:creationId xmlns:a16="http://schemas.microsoft.com/office/drawing/2014/main" id="{C8046012-ACFA-4759-84F3-081321CAA3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AC913E-7E47-429C-AB5B-65C0987916AA}"/>
              </a:ext>
            </a:extLst>
          </p:cNvPr>
          <p:cNvSpPr>
            <a:spLocks noGrp="1"/>
          </p:cNvSpPr>
          <p:nvPr>
            <p:ph type="sldNum" sz="quarter" idx="12"/>
          </p:nvPr>
        </p:nvSpPr>
        <p:spPr/>
        <p:txBody>
          <a:bodyPr/>
          <a:lstStyle/>
          <a:p>
            <a:fld id="{6C30376C-5B92-48CB-9B6B-5E3CA44755D6}" type="slidenum">
              <a:rPr lang="en-US" smtClean="0"/>
              <a:t>‹#›</a:t>
            </a:fld>
            <a:endParaRPr lang="en-US"/>
          </a:p>
        </p:txBody>
      </p:sp>
    </p:spTree>
    <p:extLst>
      <p:ext uri="{BB962C8B-B14F-4D97-AF65-F5344CB8AC3E}">
        <p14:creationId xmlns:p14="http://schemas.microsoft.com/office/powerpoint/2010/main" val="2481970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CED88-DB9C-4D69-9D5A-3A3D14C569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B80CD3-9F21-408F-B3FA-866A5BCB2B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79B54F-A160-4BFA-AB0C-5B60F2999A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5F38D8-758B-48BF-B4A5-20026A7C49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4A3386-1460-4749-91B2-DE02DDD10C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985759-BE03-4C88-A213-1F01E7615774}"/>
              </a:ext>
            </a:extLst>
          </p:cNvPr>
          <p:cNvSpPr>
            <a:spLocks noGrp="1"/>
          </p:cNvSpPr>
          <p:nvPr>
            <p:ph type="dt" sz="half" idx="10"/>
          </p:nvPr>
        </p:nvSpPr>
        <p:spPr/>
        <p:txBody>
          <a:bodyPr/>
          <a:lstStyle/>
          <a:p>
            <a:fld id="{811EF616-1034-485F-81B0-D77B02AACE23}" type="datetimeFigureOut">
              <a:rPr lang="en-US" smtClean="0"/>
              <a:t>12/17/2020</a:t>
            </a:fld>
            <a:endParaRPr lang="en-US"/>
          </a:p>
        </p:txBody>
      </p:sp>
      <p:sp>
        <p:nvSpPr>
          <p:cNvPr id="8" name="Footer Placeholder 7">
            <a:extLst>
              <a:ext uri="{FF2B5EF4-FFF2-40B4-BE49-F238E27FC236}">
                <a16:creationId xmlns:a16="http://schemas.microsoft.com/office/drawing/2014/main" id="{4198A796-C62A-4339-80C1-6CF460E51F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B259BC-9B1B-4432-BCE2-A8D1D1B6021B}"/>
              </a:ext>
            </a:extLst>
          </p:cNvPr>
          <p:cNvSpPr>
            <a:spLocks noGrp="1"/>
          </p:cNvSpPr>
          <p:nvPr>
            <p:ph type="sldNum" sz="quarter" idx="12"/>
          </p:nvPr>
        </p:nvSpPr>
        <p:spPr/>
        <p:txBody>
          <a:bodyPr/>
          <a:lstStyle/>
          <a:p>
            <a:fld id="{6C30376C-5B92-48CB-9B6B-5E3CA44755D6}" type="slidenum">
              <a:rPr lang="en-US" smtClean="0"/>
              <a:t>‹#›</a:t>
            </a:fld>
            <a:endParaRPr lang="en-US"/>
          </a:p>
        </p:txBody>
      </p:sp>
    </p:spTree>
    <p:extLst>
      <p:ext uri="{BB962C8B-B14F-4D97-AF65-F5344CB8AC3E}">
        <p14:creationId xmlns:p14="http://schemas.microsoft.com/office/powerpoint/2010/main" val="121024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6F9C0-0F52-4EE6-89AC-3540FC13B0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450B04-4D2A-4887-9CCB-CAA616DBAE2B}"/>
              </a:ext>
            </a:extLst>
          </p:cNvPr>
          <p:cNvSpPr>
            <a:spLocks noGrp="1"/>
          </p:cNvSpPr>
          <p:nvPr>
            <p:ph type="dt" sz="half" idx="10"/>
          </p:nvPr>
        </p:nvSpPr>
        <p:spPr/>
        <p:txBody>
          <a:bodyPr/>
          <a:lstStyle/>
          <a:p>
            <a:fld id="{811EF616-1034-485F-81B0-D77B02AACE23}" type="datetimeFigureOut">
              <a:rPr lang="en-US" smtClean="0"/>
              <a:t>12/17/2020</a:t>
            </a:fld>
            <a:endParaRPr lang="en-US"/>
          </a:p>
        </p:txBody>
      </p:sp>
      <p:sp>
        <p:nvSpPr>
          <p:cNvPr id="4" name="Footer Placeholder 3">
            <a:extLst>
              <a:ext uri="{FF2B5EF4-FFF2-40B4-BE49-F238E27FC236}">
                <a16:creationId xmlns:a16="http://schemas.microsoft.com/office/drawing/2014/main" id="{368AE6BA-A612-40B4-9C48-0D22016E76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C57CC3-7B37-4B5E-AA3F-7DD301107C05}"/>
              </a:ext>
            </a:extLst>
          </p:cNvPr>
          <p:cNvSpPr>
            <a:spLocks noGrp="1"/>
          </p:cNvSpPr>
          <p:nvPr>
            <p:ph type="sldNum" sz="quarter" idx="12"/>
          </p:nvPr>
        </p:nvSpPr>
        <p:spPr/>
        <p:txBody>
          <a:bodyPr/>
          <a:lstStyle/>
          <a:p>
            <a:fld id="{6C30376C-5B92-48CB-9B6B-5E3CA44755D6}" type="slidenum">
              <a:rPr lang="en-US" smtClean="0"/>
              <a:t>‹#›</a:t>
            </a:fld>
            <a:endParaRPr lang="en-US"/>
          </a:p>
        </p:txBody>
      </p:sp>
    </p:spTree>
    <p:extLst>
      <p:ext uri="{BB962C8B-B14F-4D97-AF65-F5344CB8AC3E}">
        <p14:creationId xmlns:p14="http://schemas.microsoft.com/office/powerpoint/2010/main" val="1567962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88A68-A7AE-482A-835B-9A832A433C6E}"/>
              </a:ext>
            </a:extLst>
          </p:cNvPr>
          <p:cNvSpPr>
            <a:spLocks noGrp="1"/>
          </p:cNvSpPr>
          <p:nvPr>
            <p:ph type="dt" sz="half" idx="10"/>
          </p:nvPr>
        </p:nvSpPr>
        <p:spPr/>
        <p:txBody>
          <a:bodyPr/>
          <a:lstStyle/>
          <a:p>
            <a:fld id="{811EF616-1034-485F-81B0-D77B02AACE23}" type="datetimeFigureOut">
              <a:rPr lang="en-US" smtClean="0"/>
              <a:t>12/17/2020</a:t>
            </a:fld>
            <a:endParaRPr lang="en-US"/>
          </a:p>
        </p:txBody>
      </p:sp>
      <p:sp>
        <p:nvSpPr>
          <p:cNvPr id="3" name="Footer Placeholder 2">
            <a:extLst>
              <a:ext uri="{FF2B5EF4-FFF2-40B4-BE49-F238E27FC236}">
                <a16:creationId xmlns:a16="http://schemas.microsoft.com/office/drawing/2014/main" id="{97E88BBA-E7B2-4FF0-AE91-E8B181F779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90BA37-D594-4F8B-A5B4-1293C0A5E0B0}"/>
              </a:ext>
            </a:extLst>
          </p:cNvPr>
          <p:cNvSpPr>
            <a:spLocks noGrp="1"/>
          </p:cNvSpPr>
          <p:nvPr>
            <p:ph type="sldNum" sz="quarter" idx="12"/>
          </p:nvPr>
        </p:nvSpPr>
        <p:spPr/>
        <p:txBody>
          <a:bodyPr/>
          <a:lstStyle/>
          <a:p>
            <a:fld id="{6C30376C-5B92-48CB-9B6B-5E3CA44755D6}" type="slidenum">
              <a:rPr lang="en-US" smtClean="0"/>
              <a:t>‹#›</a:t>
            </a:fld>
            <a:endParaRPr lang="en-US"/>
          </a:p>
        </p:txBody>
      </p:sp>
    </p:spTree>
    <p:extLst>
      <p:ext uri="{BB962C8B-B14F-4D97-AF65-F5344CB8AC3E}">
        <p14:creationId xmlns:p14="http://schemas.microsoft.com/office/powerpoint/2010/main" val="69132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E5714-9512-4A51-920F-2481A413AF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21E6CC-DC59-482A-80F3-67D1C7F63B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6C8142-6CA2-4997-99DC-62DBC869D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15AB5-C3AA-4FC7-94DC-D3BAABBCFC8E}"/>
              </a:ext>
            </a:extLst>
          </p:cNvPr>
          <p:cNvSpPr>
            <a:spLocks noGrp="1"/>
          </p:cNvSpPr>
          <p:nvPr>
            <p:ph type="dt" sz="half" idx="10"/>
          </p:nvPr>
        </p:nvSpPr>
        <p:spPr/>
        <p:txBody>
          <a:bodyPr/>
          <a:lstStyle/>
          <a:p>
            <a:fld id="{811EF616-1034-485F-81B0-D77B02AACE23}" type="datetimeFigureOut">
              <a:rPr lang="en-US" smtClean="0"/>
              <a:t>12/17/2020</a:t>
            </a:fld>
            <a:endParaRPr lang="en-US"/>
          </a:p>
        </p:txBody>
      </p:sp>
      <p:sp>
        <p:nvSpPr>
          <p:cNvPr id="6" name="Footer Placeholder 5">
            <a:extLst>
              <a:ext uri="{FF2B5EF4-FFF2-40B4-BE49-F238E27FC236}">
                <a16:creationId xmlns:a16="http://schemas.microsoft.com/office/drawing/2014/main" id="{4CBFD148-48FC-4967-83FD-98D7DEF4D1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41A93B-83DB-4A0C-9809-4DA80A36B7FC}"/>
              </a:ext>
            </a:extLst>
          </p:cNvPr>
          <p:cNvSpPr>
            <a:spLocks noGrp="1"/>
          </p:cNvSpPr>
          <p:nvPr>
            <p:ph type="sldNum" sz="quarter" idx="12"/>
          </p:nvPr>
        </p:nvSpPr>
        <p:spPr/>
        <p:txBody>
          <a:bodyPr/>
          <a:lstStyle/>
          <a:p>
            <a:fld id="{6C30376C-5B92-48CB-9B6B-5E3CA44755D6}" type="slidenum">
              <a:rPr lang="en-US" smtClean="0"/>
              <a:t>‹#›</a:t>
            </a:fld>
            <a:endParaRPr lang="en-US"/>
          </a:p>
        </p:txBody>
      </p:sp>
    </p:spTree>
    <p:extLst>
      <p:ext uri="{BB962C8B-B14F-4D97-AF65-F5344CB8AC3E}">
        <p14:creationId xmlns:p14="http://schemas.microsoft.com/office/powerpoint/2010/main" val="2566085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70E7-70BB-4B08-9018-B3EB9A60F0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DA19C3-D4AB-4122-8FC4-38D80247AF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65BEE9-1ED0-45A4-9628-017C17A1D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D4321B-EBA2-418F-A41E-6ED5F762F1D3}"/>
              </a:ext>
            </a:extLst>
          </p:cNvPr>
          <p:cNvSpPr>
            <a:spLocks noGrp="1"/>
          </p:cNvSpPr>
          <p:nvPr>
            <p:ph type="dt" sz="half" idx="10"/>
          </p:nvPr>
        </p:nvSpPr>
        <p:spPr/>
        <p:txBody>
          <a:bodyPr/>
          <a:lstStyle/>
          <a:p>
            <a:fld id="{811EF616-1034-485F-81B0-D77B02AACE23}" type="datetimeFigureOut">
              <a:rPr lang="en-US" smtClean="0"/>
              <a:t>12/17/2020</a:t>
            </a:fld>
            <a:endParaRPr lang="en-US"/>
          </a:p>
        </p:txBody>
      </p:sp>
      <p:sp>
        <p:nvSpPr>
          <p:cNvPr id="6" name="Footer Placeholder 5">
            <a:extLst>
              <a:ext uri="{FF2B5EF4-FFF2-40B4-BE49-F238E27FC236}">
                <a16:creationId xmlns:a16="http://schemas.microsoft.com/office/drawing/2014/main" id="{872D2C29-4A57-484F-972C-B60A6CA38E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53366-7544-45F1-B4BB-DC2A5E8FC865}"/>
              </a:ext>
            </a:extLst>
          </p:cNvPr>
          <p:cNvSpPr>
            <a:spLocks noGrp="1"/>
          </p:cNvSpPr>
          <p:nvPr>
            <p:ph type="sldNum" sz="quarter" idx="12"/>
          </p:nvPr>
        </p:nvSpPr>
        <p:spPr/>
        <p:txBody>
          <a:bodyPr/>
          <a:lstStyle/>
          <a:p>
            <a:fld id="{6C30376C-5B92-48CB-9B6B-5E3CA44755D6}" type="slidenum">
              <a:rPr lang="en-US" smtClean="0"/>
              <a:t>‹#›</a:t>
            </a:fld>
            <a:endParaRPr lang="en-US"/>
          </a:p>
        </p:txBody>
      </p:sp>
    </p:spTree>
    <p:extLst>
      <p:ext uri="{BB962C8B-B14F-4D97-AF65-F5344CB8AC3E}">
        <p14:creationId xmlns:p14="http://schemas.microsoft.com/office/powerpoint/2010/main" val="2915603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1BC577-6886-44A4-9A14-5738264ED4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4FEA93-EDC0-4658-9601-9E103C9EA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0422E-2E2F-42E1-847A-C68BB4AE6A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EF616-1034-485F-81B0-D77B02AACE23}" type="datetimeFigureOut">
              <a:rPr lang="en-US" smtClean="0"/>
              <a:t>12/17/2020</a:t>
            </a:fld>
            <a:endParaRPr lang="en-US"/>
          </a:p>
        </p:txBody>
      </p:sp>
      <p:sp>
        <p:nvSpPr>
          <p:cNvPr id="5" name="Footer Placeholder 4">
            <a:extLst>
              <a:ext uri="{FF2B5EF4-FFF2-40B4-BE49-F238E27FC236}">
                <a16:creationId xmlns:a16="http://schemas.microsoft.com/office/drawing/2014/main" id="{2C2BCDDA-AD81-48CD-AB9A-64113959A1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6D7179-290E-4D9F-ACF4-3F6A7F476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0376C-5B92-48CB-9B6B-5E3CA44755D6}" type="slidenum">
              <a:rPr lang="en-US" smtClean="0"/>
              <a:t>‹#›</a:t>
            </a:fld>
            <a:endParaRPr lang="en-US"/>
          </a:p>
        </p:txBody>
      </p:sp>
    </p:spTree>
    <p:extLst>
      <p:ext uri="{BB962C8B-B14F-4D97-AF65-F5344CB8AC3E}">
        <p14:creationId xmlns:p14="http://schemas.microsoft.com/office/powerpoint/2010/main" val="2454975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10453-ECA8-44FB-8221-60477DB1AE89}"/>
              </a:ext>
            </a:extLst>
          </p:cNvPr>
          <p:cNvSpPr>
            <a:spLocks noGrp="1"/>
          </p:cNvSpPr>
          <p:nvPr>
            <p:ph type="title"/>
          </p:nvPr>
        </p:nvSpPr>
        <p:spPr>
          <a:xfrm>
            <a:off x="114098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C5828DD-7ADB-437E-B951-91191ED01F1E}"/>
              </a:ext>
            </a:extLst>
          </p:cNvPr>
          <p:cNvSpPr>
            <a:spLocks noGrp="1"/>
          </p:cNvSpPr>
          <p:nvPr>
            <p:ph type="body" idx="1"/>
          </p:nvPr>
        </p:nvSpPr>
        <p:spPr>
          <a:xfrm>
            <a:off x="114098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825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a:stretch>
        </a:blipFill>
        <a:effectLst/>
      </p:bgPr>
    </p:bg>
    <p:spTree>
      <p:nvGrpSpPr>
        <p:cNvPr id="1" name=""/>
        <p:cNvGrpSpPr/>
        <p:nvPr/>
      </p:nvGrpSpPr>
      <p:grpSpPr>
        <a:xfrm>
          <a:off x="0" y="0"/>
          <a:ext cx="0" cy="0"/>
          <a:chOff x="0" y="0"/>
          <a:chExt cx="0" cy="0"/>
        </a:xfrm>
      </p:grpSpPr>
      <p:pic>
        <p:nvPicPr>
          <p:cNvPr id="3" name="Picture 2" descr="Graphical user interface, text, application, chat or text message&#10;&#10;Description automatically generated">
            <a:extLst>
              <a:ext uri="{FF2B5EF4-FFF2-40B4-BE49-F238E27FC236}">
                <a16:creationId xmlns:a16="http://schemas.microsoft.com/office/drawing/2014/main" id="{A862A700-3AFB-421F-B81E-0C79CB86A41B}"/>
              </a:ext>
            </a:extLst>
          </p:cNvPr>
          <p:cNvPicPr>
            <a:picLocks noChangeAspect="1"/>
          </p:cNvPicPr>
          <p:nvPr/>
        </p:nvPicPr>
        <p:blipFill rotWithShape="1">
          <a:blip r:embed="rId3">
            <a:extLst>
              <a:ext uri="{28A0092B-C50C-407E-A947-70E740481C1C}">
                <a14:useLocalDpi xmlns:a14="http://schemas.microsoft.com/office/drawing/2010/main" val="0"/>
              </a:ext>
            </a:extLst>
          </a:blip>
          <a:srcRect l="1811" t="4312" r="2309" b="4556"/>
          <a:stretch/>
        </p:blipFill>
        <p:spPr>
          <a:xfrm>
            <a:off x="1615440" y="1792546"/>
            <a:ext cx="8961120" cy="3272907"/>
          </a:xfrm>
          <a:prstGeom prst="rect">
            <a:avLst/>
          </a:prstGeom>
        </p:spPr>
      </p:pic>
    </p:spTree>
    <p:extLst>
      <p:ext uri="{BB962C8B-B14F-4D97-AF65-F5344CB8AC3E}">
        <p14:creationId xmlns:p14="http://schemas.microsoft.com/office/powerpoint/2010/main" val="1834070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r>
              <a:rPr lang="en-US" sz="4000" dirty="0">
                <a:solidFill>
                  <a:srgbClr val="FFFFFF"/>
                </a:solidFill>
              </a:rPr>
              <a:t>Perhaps you’re wondering:</a:t>
            </a:r>
          </a:p>
        </p:txBody>
      </p:sp>
      <p:sp>
        <p:nvSpPr>
          <p:cNvPr id="3" name="Content Placeholder 2"/>
          <p:cNvSpPr>
            <a:spLocks noGrp="1"/>
          </p:cNvSpPr>
          <p:nvPr>
            <p:ph idx="1"/>
          </p:nvPr>
        </p:nvSpPr>
        <p:spPr>
          <a:xfrm>
            <a:off x="1371599" y="2021314"/>
            <a:ext cx="9724031" cy="3683358"/>
          </a:xfrm>
        </p:spPr>
        <p:txBody>
          <a:bodyPr anchor="ctr">
            <a:normAutofit/>
          </a:bodyPr>
          <a:lstStyle/>
          <a:p>
            <a:pPr marL="514350" indent="-514350">
              <a:buFont typeface="+mj-lt"/>
              <a:buAutoNum type="arabicPeriod"/>
            </a:pPr>
            <a:r>
              <a:rPr lang="en-US" dirty="0"/>
              <a:t>Are there really families out there who need to learn about BSI and the Medicaid Spend Down opportunity?</a:t>
            </a:r>
          </a:p>
          <a:p>
            <a:pPr marL="514350" indent="-514350">
              <a:buFont typeface="+mj-lt"/>
              <a:buAutoNum type="arabicPeriod"/>
            </a:pPr>
            <a:r>
              <a:rPr lang="en-US" dirty="0"/>
              <a:t>Do preneed sales professionals successfully write BSI contracts?</a:t>
            </a:r>
          </a:p>
          <a:p>
            <a:pPr marL="514350" indent="-514350">
              <a:buFont typeface="+mj-lt"/>
              <a:buAutoNum type="arabicPeriod"/>
            </a:pPr>
            <a:r>
              <a:rPr lang="en-US" dirty="0"/>
              <a:t>Why is it mandatory that I attend the full BSI Training with DJ before I can write BSI contracts?</a:t>
            </a:r>
          </a:p>
        </p:txBody>
      </p:sp>
    </p:spTree>
    <p:extLst>
      <p:ext uri="{BB962C8B-B14F-4D97-AF65-F5344CB8AC3E}">
        <p14:creationId xmlns:p14="http://schemas.microsoft.com/office/powerpoint/2010/main" val="1284755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21CCF5-39B9-4F94-AF1A-FD5B5A843AB5}"/>
              </a:ext>
            </a:extLst>
          </p:cNvPr>
          <p:cNvSpPr>
            <a:spLocks noGrp="1"/>
          </p:cNvSpPr>
          <p:nvPr>
            <p:ph type="title"/>
          </p:nvPr>
        </p:nvSpPr>
        <p:spPr/>
        <p:txBody>
          <a:bodyPr>
            <a:normAutofit fontScale="90000"/>
          </a:bodyPr>
          <a:lstStyle/>
          <a:p>
            <a:r>
              <a:rPr lang="en-US" sz="4000" b="1" dirty="0"/>
              <a:t>Question #1:</a:t>
            </a:r>
            <a:br>
              <a:rPr lang="en-US" sz="4000" dirty="0"/>
            </a:br>
            <a:r>
              <a:rPr lang="en-US" sz="4000" dirty="0"/>
              <a:t>Are there really families out there who need to learn about BSI and the Medicaid Spend Down opportunity?</a:t>
            </a:r>
            <a:br>
              <a:rPr lang="en-US" dirty="0"/>
            </a:br>
            <a:endParaRPr lang="en-US" dirty="0"/>
          </a:p>
        </p:txBody>
      </p:sp>
    </p:spTree>
    <p:extLst>
      <p:ext uri="{BB962C8B-B14F-4D97-AF65-F5344CB8AC3E}">
        <p14:creationId xmlns:p14="http://schemas.microsoft.com/office/powerpoint/2010/main" val="511108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r>
              <a:rPr lang="en-US" dirty="0"/>
              <a:t>The Baby Boomer Effect</a:t>
            </a:r>
          </a:p>
        </p:txBody>
      </p:sp>
      <p:sp>
        <p:nvSpPr>
          <p:cNvPr id="3" name="Content Placeholder 2"/>
          <p:cNvSpPr>
            <a:spLocks noGrp="1"/>
          </p:cNvSpPr>
          <p:nvPr>
            <p:ph idx="1"/>
          </p:nvPr>
        </p:nvSpPr>
        <p:spPr>
          <a:xfrm>
            <a:off x="838200" y="2057400"/>
            <a:ext cx="10515600" cy="3871762"/>
          </a:xfrm>
        </p:spPr>
        <p:txBody>
          <a:bodyPr>
            <a:normAutofit/>
          </a:bodyPr>
          <a:lstStyle/>
          <a:p>
            <a:r>
              <a:rPr lang="en-US" sz="2400" b="1" dirty="0"/>
              <a:t>36,390,000 </a:t>
            </a:r>
            <a:r>
              <a:rPr lang="en-US" sz="2400" dirty="0"/>
              <a:t>= the number of Baby Boomers age 65+ as of today</a:t>
            </a:r>
          </a:p>
          <a:p>
            <a:pPr lvl="1"/>
            <a:r>
              <a:rPr lang="en-US" dirty="0"/>
              <a:t>As of January 1, 2011, we have 10,000 Baby Boomers turning 65 every day</a:t>
            </a:r>
          </a:p>
          <a:p>
            <a:r>
              <a:rPr lang="en-US" sz="2400" dirty="0"/>
              <a:t>This surge will last through 2030</a:t>
            </a:r>
          </a:p>
          <a:p>
            <a:r>
              <a:rPr lang="en-US" sz="2400" dirty="0"/>
              <a:t>Oldest Baby Boomers: 365,000 are/will be age 74 in 2020</a:t>
            </a:r>
          </a:p>
          <a:p>
            <a:r>
              <a:rPr lang="en-US" sz="2400" dirty="0"/>
              <a:t>Greater number of people than ever before will be faced with the need for Medicaid</a:t>
            </a:r>
          </a:p>
          <a:p>
            <a:r>
              <a:rPr lang="en-US" sz="2400" dirty="0"/>
              <a:t>Every family facing a Spend Down situation deserves to be educated and served with integrity</a:t>
            </a:r>
          </a:p>
        </p:txBody>
      </p:sp>
    </p:spTree>
    <p:extLst>
      <p:ext uri="{BB962C8B-B14F-4D97-AF65-F5344CB8AC3E}">
        <p14:creationId xmlns:p14="http://schemas.microsoft.com/office/powerpoint/2010/main" val="396708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0">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2">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0" name="Rectangle 34">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07DB97-B72B-4154-8AD9-C05EC95B9F31}"/>
              </a:ext>
            </a:extLst>
          </p:cNvPr>
          <p:cNvSpPr>
            <a:spLocks noGrp="1"/>
          </p:cNvSpPr>
          <p:nvPr>
            <p:ph type="title"/>
          </p:nvPr>
        </p:nvSpPr>
        <p:spPr>
          <a:xfrm>
            <a:off x="1115568" y="548640"/>
            <a:ext cx="10168128" cy="1179576"/>
          </a:xfrm>
        </p:spPr>
        <p:txBody>
          <a:bodyPr>
            <a:normAutofit/>
          </a:bodyPr>
          <a:lstStyle/>
          <a:p>
            <a:r>
              <a:rPr lang="en-US" sz="4000"/>
              <a:t>Largest Transfer of Wealth in U.S. History</a:t>
            </a:r>
          </a:p>
        </p:txBody>
      </p:sp>
      <p:sp>
        <p:nvSpPr>
          <p:cNvPr id="42" name="Rectangle 36">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E11E619-00CC-4727-A143-4CBFE6A127DF}"/>
              </a:ext>
            </a:extLst>
          </p:cNvPr>
          <p:cNvSpPr>
            <a:spLocks noGrp="1"/>
          </p:cNvSpPr>
          <p:nvPr>
            <p:ph idx="1"/>
          </p:nvPr>
        </p:nvSpPr>
        <p:spPr>
          <a:xfrm>
            <a:off x="1115568" y="2481943"/>
            <a:ext cx="10168128" cy="3695020"/>
          </a:xfrm>
        </p:spPr>
        <p:txBody>
          <a:bodyPr>
            <a:normAutofit/>
          </a:bodyPr>
          <a:lstStyle/>
          <a:p>
            <a:r>
              <a:rPr lang="en-US" sz="2200" dirty="0">
                <a:ea typeface="Calibri" panose="020F0502020204030204" pitchFamily="34" charset="0"/>
                <a:cs typeface="Arial" panose="020B0604020202020204" pitchFamily="34" charset="0"/>
              </a:rPr>
              <a:t>P</a:t>
            </a:r>
            <a:r>
              <a:rPr lang="en-US" sz="2200" dirty="0">
                <a:effectLst/>
                <a:ea typeface="Calibri" panose="020F0502020204030204" pitchFamily="34" charset="0"/>
                <a:cs typeface="Arial" panose="020B0604020202020204" pitchFamily="34" charset="0"/>
              </a:rPr>
              <a:t>redicated by the number of Baby Boomers aged 65-74</a:t>
            </a:r>
          </a:p>
          <a:p>
            <a:pPr lvl="1"/>
            <a:r>
              <a:rPr lang="en-US" sz="2200" dirty="0">
                <a:ea typeface="Calibri" panose="020F0502020204030204" pitchFamily="34" charset="0"/>
                <a:cs typeface="Arial" panose="020B0604020202020204" pitchFamily="34" charset="0"/>
              </a:rPr>
              <a:t>Hitting 36,520,000 Boomers aged 65-74 on December 31, 2020</a:t>
            </a:r>
          </a:p>
          <a:p>
            <a:pPr lvl="1"/>
            <a:r>
              <a:rPr lang="en-US" sz="2200" dirty="0">
                <a:ea typeface="Calibri" panose="020F0502020204030204" pitchFamily="34" charset="0"/>
                <a:cs typeface="Arial" panose="020B0604020202020204" pitchFamily="34" charset="0"/>
              </a:rPr>
              <a:t>10,000 Boomers turning age 65 every day continues until December 31, </a:t>
            </a:r>
            <a:r>
              <a:rPr lang="en-US" sz="2200" b="1" dirty="0">
                <a:ea typeface="Calibri" panose="020F0502020204030204" pitchFamily="34" charset="0"/>
                <a:cs typeface="Arial" panose="020B0604020202020204" pitchFamily="34" charset="0"/>
              </a:rPr>
              <a:t>2030</a:t>
            </a:r>
            <a:endParaRPr lang="en-US" sz="2200" b="1" dirty="0">
              <a:effectLst/>
              <a:ea typeface="Calibri" panose="020F0502020204030204" pitchFamily="34" charset="0"/>
              <a:cs typeface="Arial" panose="020B0604020202020204" pitchFamily="34" charset="0"/>
            </a:endParaRPr>
          </a:p>
          <a:p>
            <a:r>
              <a:rPr lang="en-US" sz="2200" dirty="0">
                <a:ea typeface="Calibri" panose="020F0502020204030204" pitchFamily="34" charset="0"/>
                <a:cs typeface="Arial" panose="020B0604020202020204" pitchFamily="34" charset="0"/>
              </a:rPr>
              <a:t>S</a:t>
            </a:r>
            <a:r>
              <a:rPr lang="en-US" sz="2200" dirty="0">
                <a:effectLst/>
                <a:ea typeface="Calibri" panose="020F0502020204030204" pitchFamily="34" charset="0"/>
                <a:cs typeface="Arial" panose="020B0604020202020204" pitchFamily="34" charset="0"/>
              </a:rPr>
              <a:t>heer number of Baby Boomers has created the largest transfer of wealth (projected to be $30 trillion+) in U.S. history by:</a:t>
            </a:r>
          </a:p>
          <a:p>
            <a:pPr lvl="1"/>
            <a:r>
              <a:rPr lang="en-US" sz="2200" dirty="0">
                <a:ea typeface="Calibri" panose="020F0502020204030204" pitchFamily="34" charset="0"/>
                <a:cs typeface="Arial" panose="020B0604020202020204" pitchFamily="34" charset="0"/>
              </a:rPr>
              <a:t>P</a:t>
            </a:r>
            <a:r>
              <a:rPr lang="en-US" sz="2200" dirty="0">
                <a:effectLst/>
                <a:ea typeface="Calibri" panose="020F0502020204030204" pitchFamily="34" charset="0"/>
                <a:cs typeface="Arial" panose="020B0604020202020204" pitchFamily="34" charset="0"/>
              </a:rPr>
              <a:t>assing down assets to children and grandchildren</a:t>
            </a:r>
          </a:p>
          <a:p>
            <a:pPr lvl="1"/>
            <a:r>
              <a:rPr lang="en-US" sz="2200" dirty="0">
                <a:ea typeface="Calibri" panose="020F0502020204030204" pitchFamily="34" charset="0"/>
                <a:cs typeface="Arial" panose="020B0604020202020204" pitchFamily="34" charset="0"/>
              </a:rPr>
              <a:t>S</a:t>
            </a:r>
            <a:r>
              <a:rPr lang="en-US" sz="2200" dirty="0">
                <a:effectLst/>
                <a:ea typeface="Calibri" panose="020F0502020204030204" pitchFamily="34" charset="0"/>
                <a:cs typeface="Arial" panose="020B0604020202020204" pitchFamily="34" charset="0"/>
              </a:rPr>
              <a:t>pending down assets to qualify for Medicaid</a:t>
            </a:r>
          </a:p>
          <a:p>
            <a:r>
              <a:rPr lang="en-US" sz="2200" dirty="0">
                <a:ea typeface="Calibri" panose="020F0502020204030204" pitchFamily="34" charset="0"/>
                <a:cs typeface="Arial" panose="020B0604020202020204" pitchFamily="34" charset="0"/>
              </a:rPr>
              <a:t>Funeral Directors Life has </a:t>
            </a:r>
            <a:r>
              <a:rPr lang="en-US" sz="2200" dirty="0">
                <a:effectLst/>
                <a:ea typeface="Calibri" panose="020F0502020204030204" pitchFamily="34" charset="0"/>
                <a:cs typeface="Arial" panose="020B0604020202020204" pitchFamily="34" charset="0"/>
              </a:rPr>
              <a:t>been planning for this historic event</a:t>
            </a:r>
          </a:p>
          <a:p>
            <a:pPr lvl="1"/>
            <a:r>
              <a:rPr lang="en-US" sz="2200" dirty="0">
                <a:effectLst/>
                <a:ea typeface="Calibri" panose="020F0502020204030204" pitchFamily="34" charset="0"/>
                <a:cs typeface="Arial" panose="020B0604020202020204" pitchFamily="34" charset="0"/>
              </a:rPr>
              <a:t>For a decade we’ve provided education and training on the Medicaid Spend Down opportunity for the BSI option</a:t>
            </a:r>
          </a:p>
        </p:txBody>
      </p:sp>
    </p:spTree>
    <p:extLst>
      <p:ext uri="{BB962C8B-B14F-4D97-AF65-F5344CB8AC3E}">
        <p14:creationId xmlns:p14="http://schemas.microsoft.com/office/powerpoint/2010/main" val="3414918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21CCF5-39B9-4F94-AF1A-FD5B5A843AB5}"/>
              </a:ext>
            </a:extLst>
          </p:cNvPr>
          <p:cNvSpPr>
            <a:spLocks noGrp="1"/>
          </p:cNvSpPr>
          <p:nvPr>
            <p:ph type="title"/>
          </p:nvPr>
        </p:nvSpPr>
        <p:spPr/>
        <p:txBody>
          <a:bodyPr>
            <a:normAutofit/>
          </a:bodyPr>
          <a:lstStyle/>
          <a:p>
            <a:r>
              <a:rPr lang="en-US" sz="3600" b="1" dirty="0"/>
              <a:t>Question #2:</a:t>
            </a:r>
            <a:br>
              <a:rPr lang="en-US" sz="3600" dirty="0"/>
            </a:br>
            <a:r>
              <a:rPr lang="en-US" sz="3600" dirty="0"/>
              <a:t>Do preneed sales professionals successfully write BSI contracts?</a:t>
            </a:r>
            <a:br>
              <a:rPr lang="en-US" sz="4000" dirty="0"/>
            </a:br>
            <a:endParaRPr lang="en-US" dirty="0"/>
          </a:p>
        </p:txBody>
      </p:sp>
    </p:spTree>
    <p:extLst>
      <p:ext uri="{BB962C8B-B14F-4D97-AF65-F5344CB8AC3E}">
        <p14:creationId xmlns:p14="http://schemas.microsoft.com/office/powerpoint/2010/main" val="2874891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pPr algn="ctr"/>
            <a:r>
              <a:rPr lang="en-US" dirty="0"/>
              <a:t>BSI Success – Jake Kramar</a:t>
            </a:r>
            <a:br>
              <a:rPr lang="en-US" dirty="0"/>
            </a:br>
            <a:r>
              <a:rPr lang="en-US" sz="2800" b="1" dirty="0"/>
              <a:t>August 2020</a:t>
            </a: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2030689"/>
            <a:ext cx="10515600" cy="4424137"/>
          </a:xfrm>
        </p:spPr>
        <p:txBody>
          <a:bodyPr>
            <a:noAutofit/>
          </a:bodyPr>
          <a:lstStyle/>
          <a:p>
            <a:r>
              <a:rPr lang="en-US" sz="2200" dirty="0">
                <a:effectLst/>
                <a:ea typeface="Calibri" panose="020F0502020204030204" pitchFamily="34" charset="0"/>
              </a:rPr>
              <a:t>Call came </a:t>
            </a:r>
            <a:r>
              <a:rPr lang="en-US" sz="2200" dirty="0">
                <a:ea typeface="Calibri" panose="020F0502020204030204" pitchFamily="34" charset="0"/>
              </a:rPr>
              <a:t>to </a:t>
            </a:r>
            <a:r>
              <a:rPr lang="en-US" sz="2200" dirty="0">
                <a:effectLst/>
                <a:ea typeface="Calibri" panose="020F0502020204030204" pitchFamily="34" charset="0"/>
              </a:rPr>
              <a:t>funeral home; kids want to pre-arrange for their dad</a:t>
            </a:r>
          </a:p>
          <a:p>
            <a:r>
              <a:rPr lang="en-US" sz="2200" dirty="0">
                <a:ea typeface="Calibri" panose="020F0502020204030204" pitchFamily="34" charset="0"/>
              </a:rPr>
              <a:t>Explained in meeting that dad was going into a nursing home and starting his spend down for Medicaid</a:t>
            </a:r>
          </a:p>
          <a:p>
            <a:r>
              <a:rPr lang="en-US" sz="2200" dirty="0">
                <a:effectLst/>
                <a:ea typeface="Calibri" panose="020F0502020204030204" pitchFamily="34" charset="0"/>
              </a:rPr>
              <a:t>Switched from just dad’s preneed to BSI for the kids, etc.</a:t>
            </a:r>
          </a:p>
          <a:p>
            <a:r>
              <a:rPr lang="en-US" sz="2200" dirty="0">
                <a:effectLst/>
                <a:ea typeface="Calibri" panose="020F0502020204030204" pitchFamily="34" charset="0"/>
              </a:rPr>
              <a:t>Shared with all 3 kids what was legally allowed regarding BSI</a:t>
            </a:r>
          </a:p>
          <a:p>
            <a:pPr lvl="1"/>
            <a:r>
              <a:rPr lang="en-US" sz="2200" dirty="0">
                <a:ea typeface="Calibri" panose="020F0502020204030204" pitchFamily="34" charset="0"/>
              </a:rPr>
              <a:t>Explaining to all of dad’s kids at the same time was the perfect storm</a:t>
            </a:r>
          </a:p>
          <a:p>
            <a:pPr>
              <a:buFont typeface="Wingdings" panose="05000000000000000000" pitchFamily="2" charset="2"/>
              <a:buChar char="v"/>
            </a:pPr>
            <a:r>
              <a:rPr lang="en-US" sz="2100" b="1" dirty="0">
                <a:ea typeface="Calibri" panose="020F0502020204030204" pitchFamily="34" charset="0"/>
              </a:rPr>
              <a:t>Remember the fun game called “The Telephone Game”?</a:t>
            </a:r>
          </a:p>
          <a:p>
            <a:pPr lvl="1"/>
            <a:r>
              <a:rPr lang="en-US" sz="2200" dirty="0">
                <a:ea typeface="Calibri" panose="020F0502020204030204" pitchFamily="34" charset="0"/>
              </a:rPr>
              <a:t>This time, by having all kids present, they asked questions, everyone heard the same answers, they talked amongst themselves, and then made the decision to do the BSI contracts; real-time with no delay = perfect storm</a:t>
            </a:r>
          </a:p>
          <a:p>
            <a:r>
              <a:rPr lang="en-US" sz="2200" dirty="0">
                <a:ea typeface="Calibri" panose="020F0502020204030204" pitchFamily="34" charset="0"/>
              </a:rPr>
              <a:t>Completed a total of 6 contracts (1 preneed, 5 BSI) within a few hours during one meeting</a:t>
            </a:r>
          </a:p>
        </p:txBody>
      </p:sp>
    </p:spTree>
    <p:extLst>
      <p:ext uri="{BB962C8B-B14F-4D97-AF65-F5344CB8AC3E}">
        <p14:creationId xmlns:p14="http://schemas.microsoft.com/office/powerpoint/2010/main" val="37700348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dissolv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dissolv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dissolv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dissolv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94360" y="637125"/>
            <a:ext cx="3802276" cy="5256371"/>
          </a:xfrm>
        </p:spPr>
        <p:txBody>
          <a:bodyPr>
            <a:normAutofit/>
          </a:bodyPr>
          <a:lstStyle/>
          <a:p>
            <a:r>
              <a:rPr lang="en-US" sz="4800" dirty="0"/>
              <a:t>BSI Success – Jake Kramar</a:t>
            </a:r>
          </a:p>
        </p:txBody>
      </p:sp>
      <p:graphicFrame>
        <p:nvGraphicFramePr>
          <p:cNvPr id="5" name="Content Placeholder 2">
            <a:extLst>
              <a:ext uri="{FF2B5EF4-FFF2-40B4-BE49-F238E27FC236}">
                <a16:creationId xmlns:a16="http://schemas.microsoft.com/office/drawing/2014/main" id="{24EE75A5-D926-4D54-B0F7-92B31AC72082}"/>
              </a:ext>
            </a:extLst>
          </p:cNvPr>
          <p:cNvGraphicFramePr>
            <a:graphicFrameLocks noGrp="1"/>
          </p:cNvGraphicFramePr>
          <p:nvPr>
            <p:ph idx="1"/>
            <p:extLst>
              <p:ext uri="{D42A27DB-BD31-4B8C-83A1-F6EECF244321}">
                <p14:modId xmlns:p14="http://schemas.microsoft.com/office/powerpoint/2010/main" val="3420828869"/>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579521"/>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3984" y="967033"/>
            <a:ext cx="9465131" cy="1184111"/>
          </a:xfrm>
        </p:spPr>
        <p:txBody>
          <a:bodyPr>
            <a:normAutofit/>
          </a:bodyPr>
          <a:lstStyle/>
          <a:p>
            <a:r>
              <a:rPr lang="en-US" dirty="0"/>
              <a:t>BSI Advice</a:t>
            </a:r>
          </a:p>
        </p:txBody>
      </p:sp>
      <p:sp>
        <p:nvSpPr>
          <p:cNvPr id="3" name="Content Placeholder 2"/>
          <p:cNvSpPr>
            <a:spLocks noGrp="1"/>
          </p:cNvSpPr>
          <p:nvPr>
            <p:ph idx="1"/>
          </p:nvPr>
        </p:nvSpPr>
        <p:spPr>
          <a:xfrm>
            <a:off x="1524000" y="2046514"/>
            <a:ext cx="9465564" cy="3829048"/>
          </a:xfrm>
        </p:spPr>
        <p:txBody>
          <a:bodyPr>
            <a:normAutofit lnSpcReduction="10000"/>
          </a:bodyPr>
          <a:lstStyle/>
          <a:p>
            <a:r>
              <a:rPr lang="en-US" dirty="0">
                <a:effectLst/>
                <a:ea typeface="Calibri" panose="020F0502020204030204" pitchFamily="34" charset="0"/>
              </a:rPr>
              <a:t>Keep BSI front-of-mind with every family</a:t>
            </a:r>
          </a:p>
          <a:p>
            <a:pPr lvl="1"/>
            <a:r>
              <a:rPr lang="en-US" sz="2800" dirty="0">
                <a:ea typeface="Calibri" panose="020F0502020204030204" pitchFamily="34" charset="0"/>
              </a:rPr>
              <a:t>E</a:t>
            </a:r>
            <a:r>
              <a:rPr lang="en-US" sz="2800" dirty="0">
                <a:effectLst/>
                <a:ea typeface="Calibri" panose="020F0502020204030204" pitchFamily="34" charset="0"/>
              </a:rPr>
              <a:t>specially when kids are planning fo</a:t>
            </a:r>
            <a:r>
              <a:rPr lang="en-US" sz="2800" dirty="0">
                <a:ea typeface="Calibri" panose="020F0502020204030204" pitchFamily="34" charset="0"/>
              </a:rPr>
              <a:t>r </a:t>
            </a:r>
            <a:r>
              <a:rPr lang="en-US" sz="2800" dirty="0">
                <a:effectLst/>
                <a:ea typeface="Calibri" panose="020F0502020204030204" pitchFamily="34" charset="0"/>
              </a:rPr>
              <a:t>their parents</a:t>
            </a:r>
          </a:p>
          <a:p>
            <a:r>
              <a:rPr lang="en-US" dirty="0">
                <a:ea typeface="Calibri" panose="020F0502020204030204" pitchFamily="34" charset="0"/>
              </a:rPr>
              <a:t>Give BSI brochure to every family, every time</a:t>
            </a:r>
            <a:endParaRPr lang="en-US" dirty="0">
              <a:effectLst/>
              <a:ea typeface="Calibri" panose="020F0502020204030204" pitchFamily="34" charset="0"/>
            </a:endParaRPr>
          </a:p>
          <a:p>
            <a:r>
              <a:rPr lang="en-US" dirty="0">
                <a:effectLst/>
                <a:ea typeface="Calibri" panose="020F0502020204030204" pitchFamily="34" charset="0"/>
              </a:rPr>
              <a:t>You never know when an appointment will shift </a:t>
            </a:r>
            <a:r>
              <a:rPr lang="en-US" dirty="0">
                <a:ea typeface="Calibri" panose="020F0502020204030204" pitchFamily="34" charset="0"/>
              </a:rPr>
              <a:t>from </a:t>
            </a:r>
            <a:r>
              <a:rPr lang="en-US" sz="2800" dirty="0">
                <a:effectLst/>
                <a:ea typeface="Calibri" panose="020F0502020204030204" pitchFamily="34" charset="0"/>
              </a:rPr>
              <a:t>one contract for an elderly individual to multiple contracts for younger family members; or think of it this way:</a:t>
            </a:r>
          </a:p>
          <a:p>
            <a:pPr lvl="1"/>
            <a:r>
              <a:rPr lang="en-US" sz="2800" dirty="0">
                <a:ea typeface="Calibri" panose="020F0502020204030204" pitchFamily="34" charset="0"/>
              </a:rPr>
              <a:t>From helping dad spend down $10,000 towards qualifying for Medicaid </a:t>
            </a:r>
            <a:r>
              <a:rPr lang="en-US" sz="2800" b="1" u="sng" dirty="0">
                <a:ea typeface="Calibri" panose="020F0502020204030204" pitchFamily="34" charset="0"/>
              </a:rPr>
              <a:t>to</a:t>
            </a:r>
          </a:p>
          <a:p>
            <a:pPr lvl="1"/>
            <a:r>
              <a:rPr lang="en-US" sz="2800" b="1" dirty="0">
                <a:ea typeface="Calibri" panose="020F0502020204030204" pitchFamily="34" charset="0"/>
              </a:rPr>
              <a:t>Dad spending down $60,000 and qualifying for Medicaid</a:t>
            </a:r>
          </a:p>
        </p:txBody>
      </p:sp>
    </p:spTree>
    <p:extLst>
      <p:ext uri="{BB962C8B-B14F-4D97-AF65-F5344CB8AC3E}">
        <p14:creationId xmlns:p14="http://schemas.microsoft.com/office/powerpoint/2010/main" val="2756318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1000"/>
                                        <p:tgtEl>
                                          <p:spTgt spid="3">
                                            <p:txEl>
                                              <p:pRg st="5" end="5"/>
                                            </p:txEl>
                                          </p:spTgt>
                                        </p:tgtEl>
                                      </p:cBhvr>
                                    </p:animEffect>
                                    <p:anim calcmode="lin" valueType="num">
                                      <p:cBhvr>
                                        <p:cTn id="1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21CCF5-39B9-4F94-AF1A-FD5B5A843AB5}"/>
              </a:ext>
            </a:extLst>
          </p:cNvPr>
          <p:cNvSpPr>
            <a:spLocks noGrp="1"/>
          </p:cNvSpPr>
          <p:nvPr>
            <p:ph type="title"/>
          </p:nvPr>
        </p:nvSpPr>
        <p:spPr/>
        <p:txBody>
          <a:bodyPr>
            <a:normAutofit/>
          </a:bodyPr>
          <a:lstStyle/>
          <a:p>
            <a:r>
              <a:rPr lang="en-US" sz="3600" b="1" dirty="0"/>
              <a:t>Question #3:</a:t>
            </a:r>
            <a:br>
              <a:rPr lang="en-US" sz="3600" dirty="0"/>
            </a:br>
            <a:r>
              <a:rPr lang="en-US" sz="3600" dirty="0"/>
              <a:t>Why is it mandatory that I attend the full BSI Training with DJ before I can write BSI contracts?</a:t>
            </a:r>
            <a:br>
              <a:rPr lang="en-US" sz="1400" dirty="0"/>
            </a:br>
            <a:endParaRPr lang="en-US" dirty="0"/>
          </a:p>
        </p:txBody>
      </p:sp>
    </p:spTree>
    <p:extLst>
      <p:ext uri="{BB962C8B-B14F-4D97-AF65-F5344CB8AC3E}">
        <p14:creationId xmlns:p14="http://schemas.microsoft.com/office/powerpoint/2010/main" val="1207369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meline&#10;&#10;Description automatically generated">
            <a:extLst>
              <a:ext uri="{FF2B5EF4-FFF2-40B4-BE49-F238E27FC236}">
                <a16:creationId xmlns:a16="http://schemas.microsoft.com/office/drawing/2014/main" id="{CD5CE9A5-BBD5-4D57-9D24-479524400EBC}"/>
              </a:ext>
            </a:extLst>
          </p:cNvPr>
          <p:cNvPicPr>
            <a:picLocks noChangeAspect="1"/>
          </p:cNvPicPr>
          <p:nvPr/>
        </p:nvPicPr>
        <p:blipFill rotWithShape="1">
          <a:blip r:embed="rId2">
            <a:extLst>
              <a:ext uri="{28A0092B-C50C-407E-A947-70E740481C1C}">
                <a14:useLocalDpi xmlns:a14="http://schemas.microsoft.com/office/drawing/2010/main" val="0"/>
              </a:ext>
            </a:extLst>
          </a:blip>
          <a:srcRect b="62445"/>
          <a:stretch/>
        </p:blipFill>
        <p:spPr>
          <a:xfrm>
            <a:off x="828599" y="1600063"/>
            <a:ext cx="10534801" cy="1790410"/>
          </a:xfrm>
          <a:prstGeom prst="rect">
            <a:avLst/>
          </a:prstGeom>
        </p:spPr>
      </p:pic>
      <p:pic>
        <p:nvPicPr>
          <p:cNvPr id="6" name="Picture 5" descr="Timeline&#10;&#10;Description automatically generated">
            <a:extLst>
              <a:ext uri="{FF2B5EF4-FFF2-40B4-BE49-F238E27FC236}">
                <a16:creationId xmlns:a16="http://schemas.microsoft.com/office/drawing/2014/main" id="{8A5A56A0-7D25-41FA-BC77-D7D97644C486}"/>
              </a:ext>
            </a:extLst>
          </p:cNvPr>
          <p:cNvPicPr>
            <a:picLocks noChangeAspect="1"/>
          </p:cNvPicPr>
          <p:nvPr/>
        </p:nvPicPr>
        <p:blipFill rotWithShape="1">
          <a:blip r:embed="rId2">
            <a:extLst>
              <a:ext uri="{28A0092B-C50C-407E-A947-70E740481C1C}">
                <a14:useLocalDpi xmlns:a14="http://schemas.microsoft.com/office/drawing/2010/main" val="0"/>
              </a:ext>
            </a:extLst>
          </a:blip>
          <a:srcRect t="37555" b="24890"/>
          <a:stretch/>
        </p:blipFill>
        <p:spPr>
          <a:xfrm>
            <a:off x="828599" y="3390473"/>
            <a:ext cx="10534801" cy="1790410"/>
          </a:xfrm>
          <a:prstGeom prst="rect">
            <a:avLst/>
          </a:prstGeom>
        </p:spPr>
      </p:pic>
      <p:pic>
        <p:nvPicPr>
          <p:cNvPr id="7" name="Picture 6" descr="Timeline&#10;&#10;Description automatically generated">
            <a:extLst>
              <a:ext uri="{FF2B5EF4-FFF2-40B4-BE49-F238E27FC236}">
                <a16:creationId xmlns:a16="http://schemas.microsoft.com/office/drawing/2014/main" id="{AE7EB722-4753-4151-AD9B-724270626D81}"/>
              </a:ext>
            </a:extLst>
          </p:cNvPr>
          <p:cNvPicPr>
            <a:picLocks noChangeAspect="1"/>
          </p:cNvPicPr>
          <p:nvPr/>
        </p:nvPicPr>
        <p:blipFill rotWithShape="1">
          <a:blip r:embed="rId2">
            <a:extLst>
              <a:ext uri="{28A0092B-C50C-407E-A947-70E740481C1C}">
                <a14:useLocalDpi xmlns:a14="http://schemas.microsoft.com/office/drawing/2010/main" val="0"/>
              </a:ext>
            </a:extLst>
          </a:blip>
          <a:srcRect t="75268"/>
          <a:stretch/>
        </p:blipFill>
        <p:spPr>
          <a:xfrm>
            <a:off x="828599" y="5188449"/>
            <a:ext cx="10534801" cy="1179097"/>
          </a:xfrm>
          <a:prstGeom prst="rect">
            <a:avLst/>
          </a:prstGeom>
        </p:spPr>
      </p:pic>
      <p:sp>
        <p:nvSpPr>
          <p:cNvPr id="8" name="Title 1">
            <a:extLst>
              <a:ext uri="{FF2B5EF4-FFF2-40B4-BE49-F238E27FC236}">
                <a16:creationId xmlns:a16="http://schemas.microsoft.com/office/drawing/2014/main" id="{B3B53B17-D0E3-4E62-B866-019F23A2C6EE}"/>
              </a:ext>
            </a:extLst>
          </p:cNvPr>
          <p:cNvSpPr>
            <a:spLocks noGrp="1"/>
          </p:cNvSpPr>
          <p:nvPr>
            <p:ph type="title"/>
          </p:nvPr>
        </p:nvSpPr>
        <p:spPr>
          <a:xfrm>
            <a:off x="1981200" y="274638"/>
            <a:ext cx="8229600" cy="1143000"/>
          </a:xfrm>
          <a:prstGeom prst="rect">
            <a:avLst/>
          </a:prstGeom>
        </p:spPr>
        <p:txBody>
          <a:bodyPr anchor="ctr">
            <a:normAutofit/>
          </a:bodyPr>
          <a:lstStyle/>
          <a:p>
            <a:r>
              <a:rPr lang="en-US" dirty="0"/>
              <a:t>Why is BSI Training mandatory?</a:t>
            </a:r>
          </a:p>
        </p:txBody>
      </p:sp>
    </p:spTree>
    <p:extLst>
      <p:ext uri="{BB962C8B-B14F-4D97-AF65-F5344CB8AC3E}">
        <p14:creationId xmlns:p14="http://schemas.microsoft.com/office/powerpoint/2010/main" val="239485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384413-F2CC-48EF-BAF5-B59C12BEE177}"/>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5000" kern="1200" dirty="0">
                <a:solidFill>
                  <a:schemeClr val="tx1"/>
                </a:solidFill>
                <a:latin typeface="+mj-lt"/>
                <a:ea typeface="+mj-ea"/>
                <a:cs typeface="+mj-cs"/>
              </a:rPr>
              <a:t>Are you familiar with the </a:t>
            </a:r>
            <a:r>
              <a:rPr lang="en-US" sz="5000" b="1" kern="1200" dirty="0">
                <a:solidFill>
                  <a:schemeClr val="tx1"/>
                </a:solidFill>
                <a:latin typeface="+mj-lt"/>
                <a:ea typeface="+mj-ea"/>
                <a:cs typeface="+mj-cs"/>
              </a:rPr>
              <a:t>Medicaid Spend Down</a:t>
            </a:r>
            <a:r>
              <a:rPr lang="en-US" sz="5000" kern="1200" dirty="0">
                <a:solidFill>
                  <a:schemeClr val="tx1"/>
                </a:solidFill>
                <a:latin typeface="+mj-lt"/>
                <a:ea typeface="+mj-ea"/>
                <a:cs typeface="+mj-cs"/>
              </a:rPr>
              <a:t> opportunity and the </a:t>
            </a:r>
            <a:r>
              <a:rPr lang="en-US" sz="5000" b="1" kern="1200" dirty="0">
                <a:solidFill>
                  <a:schemeClr val="tx1"/>
                </a:solidFill>
                <a:latin typeface="+mj-lt"/>
                <a:ea typeface="+mj-ea"/>
                <a:cs typeface="+mj-cs"/>
              </a:rPr>
              <a:t>Burial Space Items </a:t>
            </a:r>
            <a:r>
              <a:rPr lang="en-US" sz="5000" kern="1200" dirty="0">
                <a:solidFill>
                  <a:schemeClr val="tx1"/>
                </a:solidFill>
                <a:latin typeface="+mj-lt"/>
                <a:ea typeface="+mj-ea"/>
                <a:cs typeface="+mj-cs"/>
              </a:rPr>
              <a:t>option?</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166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r>
              <a:rPr lang="en-US" sz="4000" dirty="0">
                <a:solidFill>
                  <a:srgbClr val="FFFFFF"/>
                </a:solidFill>
              </a:rPr>
              <a:t>Our plan:</a:t>
            </a:r>
          </a:p>
        </p:txBody>
      </p:sp>
      <p:graphicFrame>
        <p:nvGraphicFramePr>
          <p:cNvPr id="5" name="Content Placeholder 2">
            <a:extLst>
              <a:ext uri="{FF2B5EF4-FFF2-40B4-BE49-F238E27FC236}">
                <a16:creationId xmlns:a16="http://schemas.microsoft.com/office/drawing/2014/main" id="{C78D35B2-330A-430D-8BCD-11E6BFDFB3A6}"/>
              </a:ext>
            </a:extLst>
          </p:cNvPr>
          <p:cNvGraphicFramePr>
            <a:graphicFrameLocks noGrp="1"/>
          </p:cNvGraphicFramePr>
          <p:nvPr>
            <p:ph idx="1"/>
            <p:extLst>
              <p:ext uri="{D42A27DB-BD31-4B8C-83A1-F6EECF244321}">
                <p14:modId xmlns:p14="http://schemas.microsoft.com/office/powerpoint/2010/main" val="29081187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5331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2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5"/>
            <a:ext cx="10515600" cy="1325563"/>
          </a:xfrm>
        </p:spPr>
        <p:txBody>
          <a:bodyPr>
            <a:normAutofit/>
          </a:bodyPr>
          <a:lstStyle/>
          <a:p>
            <a:r>
              <a:rPr lang="en-US" sz="4800" dirty="0">
                <a:solidFill>
                  <a:srgbClr val="FFFFFF"/>
                </a:solidFill>
              </a:rPr>
              <a:t>Spend Down</a:t>
            </a:r>
          </a:p>
        </p:txBody>
      </p:sp>
      <p:sp>
        <p:nvSpPr>
          <p:cNvPr id="3" name="Content Placeholder 2"/>
          <p:cNvSpPr>
            <a:spLocks noGrp="1"/>
          </p:cNvSpPr>
          <p:nvPr>
            <p:ph idx="1"/>
          </p:nvPr>
        </p:nvSpPr>
        <p:spPr>
          <a:xfrm>
            <a:off x="838200" y="2438400"/>
            <a:ext cx="10515600" cy="3738562"/>
          </a:xfrm>
        </p:spPr>
        <p:txBody>
          <a:bodyPr>
            <a:normAutofit/>
          </a:bodyPr>
          <a:lstStyle/>
          <a:p>
            <a:r>
              <a:rPr lang="en-US" dirty="0"/>
              <a:t>Spend down simply means reducing assets for a person until the Medicaid limits are reached</a:t>
            </a:r>
          </a:p>
          <a:p>
            <a:pPr lvl="1"/>
            <a:r>
              <a:rPr lang="en-US" sz="2800" dirty="0"/>
              <a:t>A process by which you become eligible for Medicaid by using your own money to pay medical bills until you reach the eligible income limits				</a:t>
            </a:r>
          </a:p>
        </p:txBody>
      </p:sp>
    </p:spTree>
    <p:extLst>
      <p:ext uri="{BB962C8B-B14F-4D97-AF65-F5344CB8AC3E}">
        <p14:creationId xmlns:p14="http://schemas.microsoft.com/office/powerpoint/2010/main" val="1636321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2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5"/>
            <a:ext cx="10515600" cy="1325563"/>
          </a:xfrm>
        </p:spPr>
        <p:txBody>
          <a:bodyPr>
            <a:normAutofit/>
          </a:bodyPr>
          <a:lstStyle/>
          <a:p>
            <a:r>
              <a:rPr lang="en-US" sz="4800" dirty="0">
                <a:solidFill>
                  <a:schemeClr val="bg1"/>
                </a:solidFill>
              </a:rPr>
              <a:t>Burial Space Item Funding</a:t>
            </a:r>
            <a:endParaRPr lang="en-US" sz="4600" b="1" dirty="0">
              <a:solidFill>
                <a:srgbClr val="FFFFFF"/>
              </a:solidFill>
            </a:endParaRPr>
          </a:p>
        </p:txBody>
      </p:sp>
      <p:sp>
        <p:nvSpPr>
          <p:cNvPr id="3" name="Content Placeholder 2"/>
          <p:cNvSpPr>
            <a:spLocks noGrp="1"/>
          </p:cNvSpPr>
          <p:nvPr>
            <p:ph idx="1"/>
          </p:nvPr>
        </p:nvSpPr>
        <p:spPr>
          <a:xfrm>
            <a:off x="838200" y="2438400"/>
            <a:ext cx="10515600" cy="3738562"/>
          </a:xfrm>
        </p:spPr>
        <p:txBody>
          <a:bodyPr>
            <a:normAutofit/>
          </a:bodyPr>
          <a:lstStyle/>
          <a:p>
            <a:r>
              <a:rPr lang="en-US" dirty="0"/>
              <a:t>A burial space or agreement which represents the purchase of a burial space held for the burial of the individual, his or her spouse, or any other member of his or her immediate family is an excluded resource, regardless of value</a:t>
            </a:r>
            <a:r>
              <a:rPr lang="en-US" sz="2800" dirty="0"/>
              <a:t>	</a:t>
            </a:r>
          </a:p>
        </p:txBody>
      </p:sp>
    </p:spTree>
    <p:extLst>
      <p:ext uri="{BB962C8B-B14F-4D97-AF65-F5344CB8AC3E}">
        <p14:creationId xmlns:p14="http://schemas.microsoft.com/office/powerpoint/2010/main" val="3796498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en-US" sz="5400"/>
              <a:t>Our objective with BSI</a:t>
            </a:r>
          </a:p>
        </p:txBody>
      </p:sp>
      <p:sp>
        <p:nvSpPr>
          <p:cNvPr id="2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1"/>
            <a:ext cx="6224335" cy="5431536"/>
          </a:xfrm>
        </p:spPr>
        <p:txBody>
          <a:bodyPr anchor="ctr">
            <a:normAutofit/>
          </a:bodyPr>
          <a:lstStyle/>
          <a:p>
            <a:r>
              <a:rPr lang="en-US" dirty="0"/>
              <a:t>To help the families we serve make wise financial decisions for their and their family's future by helping them spend down assets through the Burial Space Items Funding exclusions to qualify for Medicaid</a:t>
            </a:r>
          </a:p>
        </p:txBody>
      </p:sp>
    </p:spTree>
    <p:extLst>
      <p:ext uri="{BB962C8B-B14F-4D97-AF65-F5344CB8AC3E}">
        <p14:creationId xmlns:p14="http://schemas.microsoft.com/office/powerpoint/2010/main" val="3788145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3775" y="1106007"/>
            <a:ext cx="10550025" cy="1182927"/>
          </a:xfrm>
        </p:spPr>
        <p:txBody>
          <a:bodyPr anchor="b">
            <a:normAutofit/>
          </a:bodyPr>
          <a:lstStyle/>
          <a:p>
            <a:r>
              <a:rPr lang="en-US" sz="5600" dirty="0"/>
              <a:t>Financial Impact</a:t>
            </a:r>
          </a:p>
        </p:txBody>
      </p:sp>
      <p:cxnSp>
        <p:nvCxnSpPr>
          <p:cNvPr id="23" name="Straight Connector 22">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03775" y="2598947"/>
            <a:ext cx="10550025" cy="3677348"/>
          </a:xfrm>
        </p:spPr>
        <p:txBody>
          <a:bodyPr anchor="t">
            <a:normAutofit/>
          </a:bodyPr>
          <a:lstStyle/>
          <a:p>
            <a:r>
              <a:rPr lang="en-US" dirty="0">
                <a:solidFill>
                  <a:schemeClr val="tx1">
                    <a:alpha val="80000"/>
                  </a:schemeClr>
                </a:solidFill>
              </a:rPr>
              <a:t>It is important to understand the financial impact of BSI:</a:t>
            </a:r>
          </a:p>
          <a:p>
            <a:pPr lvl="1"/>
            <a:r>
              <a:rPr lang="en-US" sz="2800" dirty="0">
                <a:solidFill>
                  <a:schemeClr val="tx1">
                    <a:alpha val="80000"/>
                  </a:schemeClr>
                </a:solidFill>
              </a:rPr>
              <a:t>To the families you serve, and</a:t>
            </a:r>
          </a:p>
          <a:p>
            <a:pPr lvl="1"/>
            <a:r>
              <a:rPr lang="en-US" sz="2800" dirty="0">
                <a:solidFill>
                  <a:schemeClr val="tx1">
                    <a:alpha val="80000"/>
                  </a:schemeClr>
                </a:solidFill>
              </a:rPr>
              <a:t>To you	</a:t>
            </a:r>
            <a:r>
              <a:rPr lang="en-US" sz="2000" dirty="0">
                <a:solidFill>
                  <a:schemeClr val="tx1">
                    <a:alpha val="80000"/>
                  </a:schemeClr>
                </a:solidFill>
              </a:rPr>
              <a:t>	</a:t>
            </a:r>
          </a:p>
        </p:txBody>
      </p:sp>
      <p:grpSp>
        <p:nvGrpSpPr>
          <p:cNvPr id="25" name="Group 24">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2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1808502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3775" y="1106007"/>
            <a:ext cx="10550025" cy="1182927"/>
          </a:xfrm>
        </p:spPr>
        <p:txBody>
          <a:bodyPr anchor="b">
            <a:normAutofit/>
          </a:bodyPr>
          <a:lstStyle/>
          <a:p>
            <a:r>
              <a:rPr lang="en-US" sz="5600" dirty="0"/>
              <a:t>For Families</a:t>
            </a:r>
          </a:p>
        </p:txBody>
      </p:sp>
      <p:cxnSp>
        <p:nvCxnSpPr>
          <p:cNvPr id="23" name="Straight Connector 22">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03775" y="2598947"/>
            <a:ext cx="10550025" cy="3677348"/>
          </a:xfrm>
        </p:spPr>
        <p:txBody>
          <a:bodyPr anchor="t">
            <a:normAutofit/>
          </a:bodyPr>
          <a:lstStyle/>
          <a:p>
            <a:r>
              <a:rPr lang="en-US" dirty="0"/>
              <a:t>What is the impact (the benefit) of BSI to the families you serve?</a:t>
            </a:r>
          </a:p>
          <a:p>
            <a:pPr lvl="1"/>
            <a:r>
              <a:rPr lang="en-US" sz="2800" dirty="0"/>
              <a:t>The Baby Boomer Effect we covered earlier but it’s worth a second look!</a:t>
            </a:r>
            <a:r>
              <a:rPr lang="en-US" sz="2800" dirty="0">
                <a:solidFill>
                  <a:schemeClr val="tx1">
                    <a:alpha val="80000"/>
                  </a:schemeClr>
                </a:solidFill>
              </a:rPr>
              <a:t>	</a:t>
            </a:r>
            <a:r>
              <a:rPr lang="en-US" sz="2000" dirty="0">
                <a:solidFill>
                  <a:schemeClr val="tx1">
                    <a:alpha val="80000"/>
                  </a:schemeClr>
                </a:solidFill>
              </a:rPr>
              <a:t>	</a:t>
            </a:r>
          </a:p>
        </p:txBody>
      </p:sp>
      <p:grpSp>
        <p:nvGrpSpPr>
          <p:cNvPr id="25" name="Group 24">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2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71653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631825"/>
            <a:ext cx="10515600" cy="1325563"/>
          </a:xfrm>
        </p:spPr>
        <p:txBody>
          <a:bodyPr>
            <a:normAutofit/>
          </a:bodyPr>
          <a:lstStyle/>
          <a:p>
            <a:r>
              <a:rPr lang="en-US" dirty="0"/>
              <a:t>The Baby Boomer Effect</a:t>
            </a:r>
          </a:p>
        </p:txBody>
      </p:sp>
      <p:sp>
        <p:nvSpPr>
          <p:cNvPr id="3" name="Content Placeholder 2"/>
          <p:cNvSpPr>
            <a:spLocks noGrp="1"/>
          </p:cNvSpPr>
          <p:nvPr>
            <p:ph idx="1"/>
          </p:nvPr>
        </p:nvSpPr>
        <p:spPr>
          <a:xfrm>
            <a:off x="838200" y="2057400"/>
            <a:ext cx="10515600" cy="3871762"/>
          </a:xfrm>
        </p:spPr>
        <p:txBody>
          <a:bodyPr>
            <a:noAutofit/>
          </a:bodyPr>
          <a:lstStyle/>
          <a:p>
            <a:r>
              <a:rPr lang="en-US" sz="2600" b="1" dirty="0"/>
              <a:t>36,390,000 </a:t>
            </a:r>
            <a:r>
              <a:rPr lang="en-US" sz="2600" dirty="0"/>
              <a:t>= the number of Baby Boomers age 65+ as of today</a:t>
            </a:r>
          </a:p>
          <a:p>
            <a:pPr lvl="1"/>
            <a:r>
              <a:rPr lang="en-US" sz="2600" dirty="0"/>
              <a:t>As of January 1, 2011, we have 10,000 Baby Boomers turning 65 every day</a:t>
            </a:r>
          </a:p>
          <a:p>
            <a:r>
              <a:rPr lang="en-US" sz="2600" dirty="0"/>
              <a:t>This surge will last through 2030</a:t>
            </a:r>
          </a:p>
          <a:p>
            <a:r>
              <a:rPr lang="en-US" sz="2600" dirty="0"/>
              <a:t>Oldest Baby Boomers: 365,000 will be age 74 in 2020</a:t>
            </a:r>
          </a:p>
          <a:p>
            <a:r>
              <a:rPr lang="en-US" sz="2700" dirty="0"/>
              <a:t>Greater number of people than ever before will be faced with the need for Medicaid</a:t>
            </a:r>
          </a:p>
          <a:p>
            <a:r>
              <a:rPr lang="en-US" sz="2600" dirty="0"/>
              <a:t>Every family facing a Spend Down situation deserves to be educated and served with integrity</a:t>
            </a:r>
          </a:p>
        </p:txBody>
      </p:sp>
    </p:spTree>
    <p:extLst>
      <p:ext uri="{BB962C8B-B14F-4D97-AF65-F5344CB8AC3E}">
        <p14:creationId xmlns:p14="http://schemas.microsoft.com/office/powerpoint/2010/main" val="2898896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631825"/>
            <a:ext cx="10515600" cy="1325563"/>
          </a:xfrm>
        </p:spPr>
        <p:txBody>
          <a:bodyPr>
            <a:normAutofit/>
          </a:bodyPr>
          <a:lstStyle/>
          <a:p>
            <a:r>
              <a:rPr lang="en-US" dirty="0"/>
              <a:t>The Baby Boomer Effect</a:t>
            </a:r>
          </a:p>
        </p:txBody>
      </p:sp>
      <p:sp>
        <p:nvSpPr>
          <p:cNvPr id="3" name="Content Placeholder 2"/>
          <p:cNvSpPr>
            <a:spLocks noGrp="1"/>
          </p:cNvSpPr>
          <p:nvPr>
            <p:ph idx="1"/>
          </p:nvPr>
        </p:nvSpPr>
        <p:spPr>
          <a:xfrm>
            <a:off x="838200" y="2057400"/>
            <a:ext cx="10515600" cy="3871762"/>
          </a:xfrm>
        </p:spPr>
        <p:txBody>
          <a:bodyPr>
            <a:noAutofit/>
          </a:bodyPr>
          <a:lstStyle/>
          <a:p>
            <a:r>
              <a:rPr lang="en-US" sz="2600" b="1" dirty="0"/>
              <a:t>36,390,000 </a:t>
            </a:r>
            <a:r>
              <a:rPr lang="en-US" sz="2600" dirty="0"/>
              <a:t>= the number of Baby Boomers age 65+ as of today</a:t>
            </a:r>
          </a:p>
          <a:p>
            <a:pPr lvl="1"/>
            <a:r>
              <a:rPr lang="en-US" sz="2600" dirty="0"/>
              <a:t>As of January 1, 2011, we have 10,000 Baby Boomers turning 65 every day</a:t>
            </a:r>
          </a:p>
          <a:p>
            <a:r>
              <a:rPr lang="en-US" sz="2600" dirty="0"/>
              <a:t>This surge will last through 2030</a:t>
            </a:r>
          </a:p>
          <a:p>
            <a:r>
              <a:rPr lang="en-US" sz="2600" dirty="0"/>
              <a:t>Oldest Baby Boomers: 365,000 will be age 74 in 2020</a:t>
            </a:r>
          </a:p>
          <a:p>
            <a:r>
              <a:rPr lang="en-US" sz="2700" b="1" dirty="0">
                <a:highlight>
                  <a:srgbClr val="FFFF00"/>
                </a:highlight>
              </a:rPr>
              <a:t>Greater number of people than ever before will be faced with the need for Medicaid</a:t>
            </a:r>
          </a:p>
          <a:p>
            <a:r>
              <a:rPr lang="en-US" sz="2600" dirty="0"/>
              <a:t>Every family facing a Spend Down situation deserves to be educated and served with integrity</a:t>
            </a:r>
          </a:p>
        </p:txBody>
      </p:sp>
    </p:spTree>
    <p:extLst>
      <p:ext uri="{BB962C8B-B14F-4D97-AF65-F5344CB8AC3E}">
        <p14:creationId xmlns:p14="http://schemas.microsoft.com/office/powerpoint/2010/main" val="3714163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3775" y="1106007"/>
            <a:ext cx="10550025" cy="1182927"/>
          </a:xfrm>
        </p:spPr>
        <p:txBody>
          <a:bodyPr anchor="b">
            <a:normAutofit/>
          </a:bodyPr>
          <a:lstStyle/>
          <a:p>
            <a:r>
              <a:rPr lang="en-US" sz="5600" dirty="0"/>
              <a:t>For You</a:t>
            </a:r>
          </a:p>
        </p:txBody>
      </p:sp>
      <p:cxnSp>
        <p:nvCxnSpPr>
          <p:cNvPr id="23" name="Straight Connector 22">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03775" y="2598946"/>
            <a:ext cx="10550025" cy="4090611"/>
          </a:xfrm>
        </p:spPr>
        <p:txBody>
          <a:bodyPr anchor="t">
            <a:normAutofit lnSpcReduction="10000"/>
          </a:bodyPr>
          <a:lstStyle/>
          <a:p>
            <a:r>
              <a:rPr lang="en-US" dirty="0"/>
              <a:t>How can helping families with BSI help you as well?</a:t>
            </a:r>
          </a:p>
          <a:p>
            <a:pPr lvl="1"/>
            <a:r>
              <a:rPr lang="en-US" sz="2800" dirty="0"/>
              <a:t>Happy families…who talk to other families</a:t>
            </a:r>
          </a:p>
          <a:p>
            <a:pPr lvl="2"/>
            <a:r>
              <a:rPr lang="en-US" sz="2800" dirty="0"/>
              <a:t>Referrals</a:t>
            </a:r>
          </a:p>
          <a:p>
            <a:pPr lvl="1"/>
            <a:r>
              <a:rPr lang="en-US" sz="2800" dirty="0"/>
              <a:t>Attorney referral network</a:t>
            </a:r>
          </a:p>
          <a:p>
            <a:pPr lvl="1"/>
            <a:r>
              <a:rPr lang="en-US" sz="2800" dirty="0"/>
              <a:t>Serve more families</a:t>
            </a:r>
          </a:p>
          <a:p>
            <a:pPr lvl="1"/>
            <a:r>
              <a:rPr lang="en-US" sz="2800" dirty="0"/>
              <a:t>Lower average ages</a:t>
            </a:r>
          </a:p>
          <a:p>
            <a:pPr lvl="1"/>
            <a:r>
              <a:rPr lang="en-US" sz="2800" dirty="0"/>
              <a:t>Single Pay</a:t>
            </a:r>
          </a:p>
          <a:p>
            <a:pPr lvl="1"/>
            <a:r>
              <a:rPr lang="en-US" sz="2800" dirty="0"/>
              <a:t>Irrevocable</a:t>
            </a:r>
          </a:p>
          <a:p>
            <a:pPr lvl="1"/>
            <a:r>
              <a:rPr lang="en-US" sz="2800" dirty="0"/>
              <a:t>Bringing greater value to families – and their families’ future</a:t>
            </a:r>
            <a:r>
              <a:rPr lang="en-US" sz="2800" dirty="0">
                <a:solidFill>
                  <a:schemeClr val="tx1">
                    <a:alpha val="80000"/>
                  </a:schemeClr>
                </a:solidFill>
              </a:rPr>
              <a:t>	</a:t>
            </a:r>
            <a:r>
              <a:rPr lang="en-US" sz="2000" dirty="0">
                <a:solidFill>
                  <a:schemeClr val="tx1">
                    <a:alpha val="80000"/>
                  </a:schemeClr>
                </a:solidFill>
              </a:rPr>
              <a:t>	</a:t>
            </a:r>
          </a:p>
        </p:txBody>
      </p:sp>
      <p:grpSp>
        <p:nvGrpSpPr>
          <p:cNvPr id="25" name="Group 24">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2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9687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2" end="2"/>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3" end="3"/>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4" end="4"/>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5" end="5"/>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6" end="6"/>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7" end="7"/>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p:cTn id="42"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4AC6C68-F125-48AD-A5B4-89AD5E797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4C0E5DA-5624-49BC-AC1E-30229AA5B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5709"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25E157ED-E992-43F3-9A84-96C30A5C4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301542"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2060812" y="1533463"/>
            <a:ext cx="4101152" cy="3514294"/>
          </a:xfrm>
        </p:spPr>
        <p:txBody>
          <a:bodyPr vert="horz" lIns="91440" tIns="45720" rIns="91440" bIns="45720" rtlCol="0" anchor="ctr">
            <a:normAutofit/>
          </a:bodyPr>
          <a:lstStyle/>
          <a:p>
            <a:r>
              <a:rPr lang="en-US" sz="7400" kern="1200">
                <a:solidFill>
                  <a:schemeClr val="tx1"/>
                </a:solidFill>
                <a:latin typeface="+mj-lt"/>
                <a:ea typeface="+mj-ea"/>
                <a:cs typeface="+mj-cs"/>
              </a:rPr>
              <a:t>BSI: Educating families</a:t>
            </a:r>
          </a:p>
        </p:txBody>
      </p:sp>
      <p:sp>
        <p:nvSpPr>
          <p:cNvPr id="34" name="Oval 33">
            <a:extLst>
              <a:ext uri="{FF2B5EF4-FFF2-40B4-BE49-F238E27FC236}">
                <a16:creationId xmlns:a16="http://schemas.microsoft.com/office/drawing/2014/main" id="{AEFD253A-9BCA-430B-979A-AA2F8445D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8360" y="3024171"/>
            <a:ext cx="435428" cy="435428"/>
          </a:xfrm>
          <a:prstGeom prst="ellipse">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53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0" name="Rectangle 2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4800" dirty="0">
                <a:solidFill>
                  <a:srgbClr val="FFFFFF"/>
                </a:solidFill>
              </a:rPr>
              <a:t>Spend Down</a:t>
            </a:r>
          </a:p>
        </p:txBody>
      </p:sp>
      <p:sp>
        <p:nvSpPr>
          <p:cNvPr id="3" name="Content Placeholder 2"/>
          <p:cNvSpPr>
            <a:spLocks noGrp="1"/>
          </p:cNvSpPr>
          <p:nvPr>
            <p:ph idx="1"/>
          </p:nvPr>
        </p:nvSpPr>
        <p:spPr>
          <a:xfrm>
            <a:off x="838200" y="2438400"/>
            <a:ext cx="10515600" cy="3738562"/>
          </a:xfrm>
        </p:spPr>
        <p:txBody>
          <a:bodyPr>
            <a:normAutofit/>
          </a:bodyPr>
          <a:lstStyle/>
          <a:p>
            <a:r>
              <a:rPr lang="en-US" dirty="0"/>
              <a:t>Spend down simply means reducing assets for a person until the Medicaid limits are reached</a:t>
            </a:r>
          </a:p>
          <a:p>
            <a:pPr lvl="1"/>
            <a:r>
              <a:rPr lang="en-US" sz="2800" dirty="0"/>
              <a:t>A process by which you become eligible for Medicaid by using your own money to pay medical bills until you reach the eligible income limits				</a:t>
            </a:r>
          </a:p>
        </p:txBody>
      </p:sp>
    </p:spTree>
    <p:extLst>
      <p:ext uri="{BB962C8B-B14F-4D97-AF65-F5344CB8AC3E}">
        <p14:creationId xmlns:p14="http://schemas.microsoft.com/office/powerpoint/2010/main" val="1981243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F3078-A238-445B-8505-5C9ED6AB9607}"/>
              </a:ext>
            </a:extLst>
          </p:cNvPr>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Every Family Needs This Brochure (Every Time!)</a:t>
            </a:r>
          </a:p>
        </p:txBody>
      </p:sp>
      <p:pic>
        <p:nvPicPr>
          <p:cNvPr id="5" name="Content Placeholder 4" descr="A person sitting in a chair&#10;&#10;Description generated with high confidence">
            <a:extLst>
              <a:ext uri="{FF2B5EF4-FFF2-40B4-BE49-F238E27FC236}">
                <a16:creationId xmlns:a16="http://schemas.microsoft.com/office/drawing/2014/main" id="{C5E936B6-4E3F-4A4B-AF55-E8428EBA7113}"/>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8091" r="-1" b="-1"/>
          <a:stretch/>
        </p:blipFill>
        <p:spPr>
          <a:xfrm>
            <a:off x="609600" y="1600201"/>
            <a:ext cx="5384800" cy="4525963"/>
          </a:xfrm>
          <a:prstGeom prst="rect">
            <a:avLst/>
          </a:prstGeom>
          <a:noFill/>
        </p:spPr>
      </p:pic>
      <p:pic>
        <p:nvPicPr>
          <p:cNvPr id="7" name="Picture 6" descr="A screenshot of text&#10;&#10;Description generated with very high confidence">
            <a:extLst>
              <a:ext uri="{FF2B5EF4-FFF2-40B4-BE49-F238E27FC236}">
                <a16:creationId xmlns:a16="http://schemas.microsoft.com/office/drawing/2014/main" id="{D3917EE3-F9ED-4C92-98BB-72244DE8BE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91" r="-1" b="-1"/>
          <a:stretch/>
        </p:blipFill>
        <p:spPr>
          <a:xfrm>
            <a:off x="6197600" y="1600201"/>
            <a:ext cx="5384800" cy="4525963"/>
          </a:xfrm>
          <a:prstGeom prst="rect">
            <a:avLst/>
          </a:prstGeom>
          <a:noFill/>
        </p:spPr>
      </p:pic>
      <p:pic>
        <p:nvPicPr>
          <p:cNvPr id="9" name="Picture 8" descr="A screenshot of text&#10;&#10;Description generated with very high confidence">
            <a:extLst>
              <a:ext uri="{FF2B5EF4-FFF2-40B4-BE49-F238E27FC236}">
                <a16:creationId xmlns:a16="http://schemas.microsoft.com/office/drawing/2014/main" id="{A16864D6-8C4E-4217-B918-0B29B6A9FA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9210" b="14039"/>
          <a:stretch/>
        </p:blipFill>
        <p:spPr>
          <a:xfrm>
            <a:off x="462525" y="1503364"/>
            <a:ext cx="1147015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18468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4AC6C68-F125-48AD-A5B4-89AD5E797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04C0E5DA-5624-49BC-AC1E-30229AA5B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5709"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25E157ED-E992-43F3-9A84-96C30A5C4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301542"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9D8B48C-9E52-4D77-A34B-CB8B268139A6}"/>
              </a:ext>
            </a:extLst>
          </p:cNvPr>
          <p:cNvSpPr>
            <a:spLocks noGrp="1"/>
          </p:cNvSpPr>
          <p:nvPr>
            <p:ph type="title"/>
          </p:nvPr>
        </p:nvSpPr>
        <p:spPr>
          <a:xfrm>
            <a:off x="2060812" y="1533463"/>
            <a:ext cx="4101152" cy="3514294"/>
          </a:xfrm>
        </p:spPr>
        <p:txBody>
          <a:bodyPr vert="horz" lIns="91440" tIns="45720" rIns="91440" bIns="45720" rtlCol="0" anchor="ctr">
            <a:normAutofit/>
          </a:bodyPr>
          <a:lstStyle/>
          <a:p>
            <a:r>
              <a:rPr lang="en-US" sz="5600" kern="1200">
                <a:solidFill>
                  <a:schemeClr val="tx1"/>
                </a:solidFill>
                <a:latin typeface="+mj-lt"/>
                <a:ea typeface="+mj-ea"/>
                <a:cs typeface="+mj-cs"/>
              </a:rPr>
              <a:t>BSI conversation with families</a:t>
            </a:r>
          </a:p>
        </p:txBody>
      </p:sp>
      <p:sp>
        <p:nvSpPr>
          <p:cNvPr id="3" name="Text Placeholder 2">
            <a:extLst>
              <a:ext uri="{FF2B5EF4-FFF2-40B4-BE49-F238E27FC236}">
                <a16:creationId xmlns:a16="http://schemas.microsoft.com/office/drawing/2014/main" id="{5A53FED4-E823-41B0-B0FF-AB64534A793B}"/>
              </a:ext>
            </a:extLst>
          </p:cNvPr>
          <p:cNvSpPr>
            <a:spLocks noGrp="1"/>
          </p:cNvSpPr>
          <p:nvPr>
            <p:ph type="body" idx="1"/>
          </p:nvPr>
        </p:nvSpPr>
        <p:spPr>
          <a:xfrm>
            <a:off x="7553305" y="2569757"/>
            <a:ext cx="3988244" cy="1441706"/>
          </a:xfrm>
        </p:spPr>
        <p:txBody>
          <a:bodyPr vert="horz" lIns="91440" tIns="45720" rIns="91440" bIns="45720" rtlCol="0" anchor="ctr">
            <a:normAutofit/>
          </a:bodyPr>
          <a:lstStyle/>
          <a:p>
            <a:r>
              <a:rPr lang="en-US" sz="3200" kern="1200">
                <a:solidFill>
                  <a:schemeClr val="tx1"/>
                </a:solidFill>
                <a:latin typeface="+mn-lt"/>
                <a:ea typeface="+mn-ea"/>
                <a:cs typeface="+mn-cs"/>
              </a:rPr>
              <a:t>Scripting is provided with training</a:t>
            </a:r>
          </a:p>
        </p:txBody>
      </p:sp>
      <p:sp>
        <p:nvSpPr>
          <p:cNvPr id="33" name="Oval 32">
            <a:extLst>
              <a:ext uri="{FF2B5EF4-FFF2-40B4-BE49-F238E27FC236}">
                <a16:creationId xmlns:a16="http://schemas.microsoft.com/office/drawing/2014/main" id="{AEFD253A-9BCA-430B-979A-AA2F8445D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8360" y="3024171"/>
            <a:ext cx="435428" cy="435428"/>
          </a:xfrm>
          <a:prstGeom prst="ellipse">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5484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FB946D7-1CA4-446E-8795-007CACFDE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92416F2-BC84-4D7C-80C6-6296C10C3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95338" y="981075"/>
            <a:ext cx="10601325" cy="4552949"/>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CBD4034E-3D8B-4417-B0CE-8EBC31980DAB}"/>
              </a:ext>
            </a:extLst>
          </p:cNvPr>
          <p:cNvSpPr txBox="1">
            <a:spLocks/>
          </p:cNvSpPr>
          <p:nvPr/>
        </p:nvSpPr>
        <p:spPr>
          <a:xfrm>
            <a:off x="1537097" y="1428750"/>
            <a:ext cx="9117807" cy="21050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spcAft>
                <a:spcPts val="600"/>
              </a:spcAft>
            </a:pPr>
            <a:r>
              <a:rPr lang="en-US" sz="4700" kern="1200" dirty="0">
                <a:solidFill>
                  <a:schemeClr val="tx1"/>
                </a:solidFill>
                <a:latin typeface="+mj-lt"/>
                <a:ea typeface="+mj-ea"/>
                <a:cs typeface="+mj-cs"/>
              </a:rPr>
              <a:t>Remember, BSI Training is mandatory before selling BSI preneed contracts</a:t>
            </a:r>
          </a:p>
        </p:txBody>
      </p:sp>
      <p:cxnSp>
        <p:nvCxnSpPr>
          <p:cNvPr id="26" name="Straight Connector 25">
            <a:extLst>
              <a:ext uri="{FF2B5EF4-FFF2-40B4-BE49-F238E27FC236}">
                <a16:creationId xmlns:a16="http://schemas.microsoft.com/office/drawing/2014/main" id="{2330623A-AB89-4E04-AC9A-2BAFBF85AE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771366"/>
            <a:ext cx="54864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7414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DDCBFF-E8D2-417A-874C-12781313AA55}"/>
              </a:ext>
            </a:extLst>
          </p:cNvPr>
          <p:cNvPicPr>
            <a:picLocks noChangeAspect="1"/>
          </p:cNvPicPr>
          <p:nvPr/>
        </p:nvPicPr>
        <p:blipFill>
          <a:blip r:embed="rId3"/>
          <a:stretch>
            <a:fillRect/>
          </a:stretch>
        </p:blipFill>
        <p:spPr>
          <a:xfrm>
            <a:off x="3215640" y="1114887"/>
            <a:ext cx="5760720" cy="4628225"/>
          </a:xfrm>
          <a:prstGeom prst="rect">
            <a:avLst/>
          </a:prstGeom>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84173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0" name="Rectangle 2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4800" dirty="0">
                <a:solidFill>
                  <a:schemeClr val="bg1"/>
                </a:solidFill>
              </a:rPr>
              <a:t>Burial Space Item Funding</a:t>
            </a:r>
            <a:endParaRPr lang="en-US" sz="4600" b="1" dirty="0">
              <a:solidFill>
                <a:srgbClr val="FFFFFF"/>
              </a:solidFill>
            </a:endParaRPr>
          </a:p>
        </p:txBody>
      </p:sp>
      <p:sp>
        <p:nvSpPr>
          <p:cNvPr id="3" name="Content Placeholder 2"/>
          <p:cNvSpPr>
            <a:spLocks noGrp="1"/>
          </p:cNvSpPr>
          <p:nvPr>
            <p:ph idx="1"/>
          </p:nvPr>
        </p:nvSpPr>
        <p:spPr>
          <a:xfrm>
            <a:off x="838200" y="2438400"/>
            <a:ext cx="10515600" cy="3738562"/>
          </a:xfrm>
        </p:spPr>
        <p:txBody>
          <a:bodyPr>
            <a:normAutofit/>
          </a:bodyPr>
          <a:lstStyle/>
          <a:p>
            <a:r>
              <a:rPr lang="en-US" dirty="0"/>
              <a:t>A burial space or agreement which represents the purchase of a burial space held for the burial of the individual, his or her spouse, or any other member of his or her immediate family is an excluded resource, regardless of value</a:t>
            </a:r>
            <a:r>
              <a:rPr lang="en-US" sz="2800" dirty="0"/>
              <a:t>	</a:t>
            </a:r>
          </a:p>
        </p:txBody>
      </p:sp>
    </p:spTree>
    <p:extLst>
      <p:ext uri="{BB962C8B-B14F-4D97-AF65-F5344CB8AC3E}">
        <p14:creationId xmlns:p14="http://schemas.microsoft.com/office/powerpoint/2010/main" val="2941154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0F39E124-1044-4785-BD3F-634511433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3988" y="626845"/>
            <a:ext cx="4764024" cy="4764024"/>
          </a:xfrm>
          <a:prstGeom prst="rect">
            <a:avLst/>
          </a:prstGeom>
        </p:spPr>
      </p:pic>
      <p:pic>
        <p:nvPicPr>
          <p:cNvPr id="17" name="Picture 16">
            <a:extLst>
              <a:ext uri="{FF2B5EF4-FFF2-40B4-BE49-F238E27FC236}">
                <a16:creationId xmlns:a16="http://schemas.microsoft.com/office/drawing/2014/main" id="{42939F72-563A-4FF3-9F3B-4730586BC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050" y="5121868"/>
            <a:ext cx="5295900" cy="866775"/>
          </a:xfrm>
          <a:prstGeom prst="rect">
            <a:avLst/>
          </a:prstGeom>
        </p:spPr>
      </p:pic>
    </p:spTree>
    <p:extLst>
      <p:ext uri="{BB962C8B-B14F-4D97-AF65-F5344CB8AC3E}">
        <p14:creationId xmlns:p14="http://schemas.microsoft.com/office/powerpoint/2010/main" val="4077419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F41EF9-926F-4C73-899C-671B8D354621}"/>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775629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934872" y="982272"/>
            <a:ext cx="3388419" cy="4560970"/>
          </a:xfrm>
        </p:spPr>
        <p:txBody>
          <a:bodyPr>
            <a:normAutofit/>
          </a:bodyPr>
          <a:lstStyle/>
          <a:p>
            <a:r>
              <a:rPr lang="en-US" sz="4000">
                <a:solidFill>
                  <a:srgbClr val="FFFFFF"/>
                </a:solidFill>
              </a:rPr>
              <a:t>What’s this session all about?</a:t>
            </a:r>
          </a:p>
        </p:txBody>
      </p:sp>
      <p:sp>
        <p:nvSpPr>
          <p:cNvPr id="5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5221862" y="1719618"/>
            <a:ext cx="5948831" cy="4334629"/>
          </a:xfrm>
        </p:spPr>
        <p:txBody>
          <a:bodyPr anchor="ctr">
            <a:normAutofit/>
          </a:bodyPr>
          <a:lstStyle/>
          <a:p>
            <a:r>
              <a:rPr lang="en-US" dirty="0">
                <a:solidFill>
                  <a:srgbClr val="FEFFFF"/>
                </a:solidFill>
              </a:rPr>
              <a:t>Provide you with an overview of the Burial Space Items Funding option as it relates to the Medicaid Spend Down opportunity</a:t>
            </a:r>
          </a:p>
          <a:p>
            <a:pPr lvl="1"/>
            <a:r>
              <a:rPr lang="en-US" sz="3000" b="1" dirty="0">
                <a:solidFill>
                  <a:srgbClr val="FEFFFF"/>
                </a:solidFill>
              </a:rPr>
              <a:t>As applicable in vetted states</a:t>
            </a:r>
          </a:p>
        </p:txBody>
      </p:sp>
    </p:spTree>
    <p:extLst>
      <p:ext uri="{BB962C8B-B14F-4D97-AF65-F5344CB8AC3E}">
        <p14:creationId xmlns:p14="http://schemas.microsoft.com/office/powerpoint/2010/main" val="422698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A0B126C-7615-46FC-A9F4-1CC030E0B5E4}"/>
              </a:ext>
            </a:extLst>
          </p:cNvPr>
          <p:cNvSpPr>
            <a:spLocks noGrp="1"/>
          </p:cNvSpPr>
          <p:nvPr>
            <p:ph type="title"/>
          </p:nvPr>
        </p:nvSpPr>
        <p:spPr>
          <a:xfrm>
            <a:off x="1098468" y="885651"/>
            <a:ext cx="3229803" cy="4624603"/>
          </a:xfrm>
        </p:spPr>
        <p:txBody>
          <a:bodyPr>
            <a:normAutofit/>
          </a:bodyPr>
          <a:lstStyle/>
          <a:p>
            <a:r>
              <a:rPr lang="en-US">
                <a:solidFill>
                  <a:srgbClr val="FFFFFF"/>
                </a:solidFill>
              </a:rPr>
              <a:t>Vetted States = BSI Training &amp; Selling Available</a:t>
            </a:r>
          </a:p>
        </p:txBody>
      </p:sp>
      <p:sp>
        <p:nvSpPr>
          <p:cNvPr id="3" name="Content Placeholder 2">
            <a:extLst>
              <a:ext uri="{FF2B5EF4-FFF2-40B4-BE49-F238E27FC236}">
                <a16:creationId xmlns:a16="http://schemas.microsoft.com/office/drawing/2014/main" id="{15BC61FB-A255-4751-8683-DDD0C7FCB4D8}"/>
              </a:ext>
            </a:extLst>
          </p:cNvPr>
          <p:cNvSpPr>
            <a:spLocks noGrp="1"/>
          </p:cNvSpPr>
          <p:nvPr>
            <p:ph idx="1"/>
          </p:nvPr>
        </p:nvSpPr>
        <p:spPr>
          <a:xfrm>
            <a:off x="5197642" y="885651"/>
            <a:ext cx="6306286" cy="4616849"/>
          </a:xfrm>
        </p:spPr>
        <p:txBody>
          <a:bodyPr anchor="ctr">
            <a:normAutofit/>
          </a:bodyPr>
          <a:lstStyle/>
          <a:p>
            <a:r>
              <a:rPr lang="en-US" sz="2600" dirty="0"/>
              <a:t>Texas</a:t>
            </a:r>
          </a:p>
          <a:p>
            <a:r>
              <a:rPr lang="en-US" sz="2600" dirty="0"/>
              <a:t>Louisiana</a:t>
            </a:r>
          </a:p>
          <a:p>
            <a:r>
              <a:rPr lang="en-US" sz="2600" dirty="0"/>
              <a:t>New Mexico</a:t>
            </a:r>
          </a:p>
          <a:p>
            <a:r>
              <a:rPr lang="en-US" sz="2600" dirty="0"/>
              <a:t>Minnesota</a:t>
            </a:r>
          </a:p>
          <a:p>
            <a:r>
              <a:rPr lang="en-US" sz="2600" dirty="0"/>
              <a:t>Wisconsin</a:t>
            </a:r>
          </a:p>
          <a:p>
            <a:r>
              <a:rPr lang="en-US" sz="2600" dirty="0"/>
              <a:t>Ohio</a:t>
            </a:r>
          </a:p>
          <a:p>
            <a:r>
              <a:rPr lang="en-US" sz="2600" dirty="0"/>
              <a:t>Pennsylvania</a:t>
            </a:r>
          </a:p>
          <a:p>
            <a:r>
              <a:rPr lang="en-US" sz="2600" dirty="0"/>
              <a:t>Indiana</a:t>
            </a:r>
          </a:p>
          <a:p>
            <a:r>
              <a:rPr lang="en-US" sz="2600" dirty="0"/>
              <a:t>South Carolina</a:t>
            </a:r>
          </a:p>
        </p:txBody>
      </p:sp>
    </p:spTree>
    <p:extLst>
      <p:ext uri="{BB962C8B-B14F-4D97-AF65-F5344CB8AC3E}">
        <p14:creationId xmlns:p14="http://schemas.microsoft.com/office/powerpoint/2010/main" val="4232223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A0B126C-7615-46FC-A9F4-1CC030E0B5E4}"/>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States In The Works &amp; On The Radar = </a:t>
            </a:r>
            <a:r>
              <a:rPr lang="en-US" b="1" u="sng" dirty="0">
                <a:solidFill>
                  <a:srgbClr val="FFFFFF"/>
                </a:solidFill>
              </a:rPr>
              <a:t>NOT</a:t>
            </a:r>
            <a:r>
              <a:rPr lang="en-US" dirty="0">
                <a:solidFill>
                  <a:srgbClr val="FFFFFF"/>
                </a:solidFill>
              </a:rPr>
              <a:t> Vetted</a:t>
            </a:r>
          </a:p>
        </p:txBody>
      </p:sp>
      <p:sp>
        <p:nvSpPr>
          <p:cNvPr id="3" name="Content Placeholder 2">
            <a:extLst>
              <a:ext uri="{FF2B5EF4-FFF2-40B4-BE49-F238E27FC236}">
                <a16:creationId xmlns:a16="http://schemas.microsoft.com/office/drawing/2014/main" id="{15BC61FB-A255-4751-8683-DDD0C7FCB4D8}"/>
              </a:ext>
            </a:extLst>
          </p:cNvPr>
          <p:cNvSpPr>
            <a:spLocks noGrp="1"/>
          </p:cNvSpPr>
          <p:nvPr>
            <p:ph idx="1"/>
          </p:nvPr>
        </p:nvSpPr>
        <p:spPr>
          <a:xfrm>
            <a:off x="4978708" y="885651"/>
            <a:ext cx="6525220" cy="4616849"/>
          </a:xfrm>
        </p:spPr>
        <p:txBody>
          <a:bodyPr anchor="ctr">
            <a:normAutofit/>
          </a:bodyPr>
          <a:lstStyle/>
          <a:p>
            <a:r>
              <a:rPr lang="en-US" sz="2600" b="1" dirty="0"/>
              <a:t>In the works = Credible BSI regulations received</a:t>
            </a:r>
          </a:p>
          <a:p>
            <a:pPr lvl="1"/>
            <a:r>
              <a:rPr lang="en-US" sz="2600" dirty="0"/>
              <a:t>Georgia</a:t>
            </a:r>
          </a:p>
          <a:p>
            <a:pPr lvl="1"/>
            <a:r>
              <a:rPr lang="en-US" sz="2600" dirty="0"/>
              <a:t>Tennessee</a:t>
            </a:r>
          </a:p>
          <a:p>
            <a:pPr lvl="1"/>
            <a:r>
              <a:rPr lang="en-US" sz="2600" dirty="0"/>
              <a:t>Mississippi</a:t>
            </a:r>
          </a:p>
          <a:p>
            <a:r>
              <a:rPr lang="en-US" sz="2600" b="1" dirty="0"/>
              <a:t>On the radar = Researching regulations</a:t>
            </a:r>
          </a:p>
          <a:p>
            <a:pPr lvl="1"/>
            <a:r>
              <a:rPr lang="en-US" sz="2600" dirty="0"/>
              <a:t>Kansas</a:t>
            </a:r>
          </a:p>
          <a:p>
            <a:pPr lvl="1"/>
            <a:r>
              <a:rPr lang="en-US" sz="2600" dirty="0"/>
              <a:t>Alabama</a:t>
            </a:r>
          </a:p>
          <a:p>
            <a:pPr lvl="1"/>
            <a:r>
              <a:rPr lang="en-US" sz="2600" dirty="0"/>
              <a:t>Arizona</a:t>
            </a:r>
          </a:p>
          <a:p>
            <a:pPr lvl="1"/>
            <a:r>
              <a:rPr lang="en-US" sz="2600" dirty="0"/>
              <a:t>Missouri</a:t>
            </a:r>
          </a:p>
        </p:txBody>
      </p:sp>
    </p:spTree>
    <p:extLst>
      <p:ext uri="{BB962C8B-B14F-4D97-AF65-F5344CB8AC3E}">
        <p14:creationId xmlns:p14="http://schemas.microsoft.com/office/powerpoint/2010/main" val="346686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1000"/>
                                        <p:tgtEl>
                                          <p:spTgt spid="3">
                                            <p:txEl>
                                              <p:pRg st="5" end="5"/>
                                            </p:txEl>
                                          </p:spTgt>
                                        </p:tgtEl>
                                      </p:cBhvr>
                                    </p:animEffect>
                                    <p:anim calcmode="lin" valueType="num">
                                      <p:cBhvr>
                                        <p:cTn id="1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1000"/>
                                        <p:tgtEl>
                                          <p:spTgt spid="3">
                                            <p:txEl>
                                              <p:pRg st="7" end="7"/>
                                            </p:txEl>
                                          </p:spTgt>
                                        </p:tgtEl>
                                      </p:cBhvr>
                                    </p:animEffect>
                                    <p:anim calcmode="lin" valueType="num">
                                      <p:cBhvr>
                                        <p:cTn id="2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anim calcmode="lin" valueType="num">
                                      <p:cBhvr>
                                        <p:cTn id="3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dc51a142-0516-4ce5-942f-ba6357a295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E88FDC15541749914FDC39D230AEA0" ma:contentTypeVersion="15" ma:contentTypeDescription="Create a new document." ma:contentTypeScope="" ma:versionID="c22c831d5a14ccaf6f4cedf93955017e">
  <xsd:schema xmlns:xsd="http://www.w3.org/2001/XMLSchema" xmlns:xs="http://www.w3.org/2001/XMLSchema" xmlns:p="http://schemas.microsoft.com/office/2006/metadata/properties" xmlns:ns1="http://schemas.microsoft.com/sharepoint/v3" xmlns:ns2="378215bb-59b3-4f14-b4d8-1074120af5ee" xmlns:ns3="5fb8c989-a508-4a6f-a371-15bda6bc0f28" targetNamespace="http://schemas.microsoft.com/office/2006/metadata/properties" ma:root="true" ma:fieldsID="e52de8de55d88a4fc5d94b98a74ff69f" ns1:_="" ns2:_="" ns3:_="">
    <xsd:import namespace="http://schemas.microsoft.com/sharepoint/v3"/>
    <xsd:import namespace="378215bb-59b3-4f14-b4d8-1074120af5ee"/>
    <xsd:import namespace="5fb8c989-a508-4a6f-a371-15bda6bc0f28"/>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OCR" minOccurs="0"/>
                <xsd:element ref="ns2:Description0" minOccurs="0"/>
                <xsd:element ref="ns2:MediaServiceDateTaken"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8215bb-59b3-4f14-b4d8-1074120af5e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Description0" ma:index="14" nillable="true" ma:displayName="Description" ma:internalName="Description0">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b8c989-a508-4a6f-a371-15bda6bc0f28"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escription0 xmlns="378215bb-59b3-4f14-b4d8-1074120af5ee" xsi:nil="true"/>
  </documentManagement>
</p:properties>
</file>

<file path=customXml/itemProps1.xml><?xml version="1.0" encoding="utf-8"?>
<ds:datastoreItem xmlns:ds="http://schemas.openxmlformats.org/officeDocument/2006/customXml" ds:itemID="{5C852C20-9032-4DC1-977D-E0010323E456}"/>
</file>

<file path=customXml/itemProps2.xml><?xml version="1.0" encoding="utf-8"?>
<ds:datastoreItem xmlns:ds="http://schemas.openxmlformats.org/officeDocument/2006/customXml" ds:itemID="{A1FBCD99-C29B-4F90-A281-84D781453872}"/>
</file>

<file path=customXml/itemProps3.xml><?xml version="1.0" encoding="utf-8"?>
<ds:datastoreItem xmlns:ds="http://schemas.openxmlformats.org/officeDocument/2006/customXml" ds:itemID="{E55A2F03-4B5F-49B8-B15C-7F8BDE2E3EC3}"/>
</file>

<file path=docProps/app.xml><?xml version="1.0" encoding="utf-8"?>
<Properties xmlns="http://schemas.openxmlformats.org/officeDocument/2006/extended-properties" xmlns:vt="http://schemas.openxmlformats.org/officeDocument/2006/docPropsVTypes">
  <TotalTime>39</TotalTime>
  <Words>1670</Words>
  <Application>Microsoft Office PowerPoint</Application>
  <PresentationFormat>Widescreen</PresentationFormat>
  <Paragraphs>163</Paragraphs>
  <Slides>33</Slides>
  <Notes>14</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Calibri Light</vt:lpstr>
      <vt:lpstr>Wingdings</vt:lpstr>
      <vt:lpstr>Office Theme</vt:lpstr>
      <vt:lpstr>2_Office Theme</vt:lpstr>
      <vt:lpstr>PowerPoint Presentation</vt:lpstr>
      <vt:lpstr>Are you familiar with the Medicaid Spend Down opportunity and the Burial Space Items option?</vt:lpstr>
      <vt:lpstr>Spend Down</vt:lpstr>
      <vt:lpstr>Burial Space Item Funding</vt:lpstr>
      <vt:lpstr>PowerPoint Presentation</vt:lpstr>
      <vt:lpstr>PowerPoint Presentation</vt:lpstr>
      <vt:lpstr>What’s this session all about?</vt:lpstr>
      <vt:lpstr>Vetted States = BSI Training &amp; Selling Available</vt:lpstr>
      <vt:lpstr>States In The Works &amp; On The Radar = NOT Vetted</vt:lpstr>
      <vt:lpstr>Perhaps you’re wondering:</vt:lpstr>
      <vt:lpstr>Question #1: Are there really families out there who need to learn about BSI and the Medicaid Spend Down opportunity? </vt:lpstr>
      <vt:lpstr>The Baby Boomer Effect</vt:lpstr>
      <vt:lpstr>Largest Transfer of Wealth in U.S. History</vt:lpstr>
      <vt:lpstr>Question #2: Do preneed sales professionals successfully write BSI contracts? </vt:lpstr>
      <vt:lpstr>BSI Success – Jake Kramar August 2020</vt:lpstr>
      <vt:lpstr>BSI Success – Jake Kramar</vt:lpstr>
      <vt:lpstr>BSI Advice</vt:lpstr>
      <vt:lpstr>Question #3: Why is it mandatory that I attend the full BSI Training with DJ before I can write BSI contracts? </vt:lpstr>
      <vt:lpstr>Why is BSI Training mandatory?</vt:lpstr>
      <vt:lpstr>Our plan:</vt:lpstr>
      <vt:lpstr>Spend Down</vt:lpstr>
      <vt:lpstr>Burial Space Item Funding</vt:lpstr>
      <vt:lpstr>Our objective with BSI</vt:lpstr>
      <vt:lpstr>Financial Impact</vt:lpstr>
      <vt:lpstr>For Families</vt:lpstr>
      <vt:lpstr>The Baby Boomer Effect</vt:lpstr>
      <vt:lpstr>The Baby Boomer Effect</vt:lpstr>
      <vt:lpstr>For You</vt:lpstr>
      <vt:lpstr>BSI: Educating families</vt:lpstr>
      <vt:lpstr>Every Family Needs This Brochure (Every Time!)</vt:lpstr>
      <vt:lpstr>BSI conversation with families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 Jons</dc:creator>
  <cp:lastModifiedBy>DJ Jons</cp:lastModifiedBy>
  <cp:revision>1</cp:revision>
  <cp:lastPrinted>2020-12-17T23:30:55Z</cp:lastPrinted>
  <dcterms:created xsi:type="dcterms:W3CDTF">2020-12-17T19:50:56Z</dcterms:created>
  <dcterms:modified xsi:type="dcterms:W3CDTF">2020-12-17T23:32:23Z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0x01010048E88FDC15541749914FDC39D230AEA0</vt:lpwstr>
  </property>
</Properties>
</file>